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312" r:id="rId5"/>
    <p:sldId id="304" r:id="rId6"/>
    <p:sldId id="307" r:id="rId7"/>
    <p:sldId id="281" r:id="rId8"/>
    <p:sldId id="297" r:id="rId9"/>
    <p:sldId id="313" r:id="rId10"/>
    <p:sldId id="314" r:id="rId1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88" autoAdjust="0"/>
  </p:normalViewPr>
  <p:slideViewPr>
    <p:cSldViewPr snapToGrid="0" snapToObjects="1">
      <p:cViewPr varScale="1">
        <p:scale>
          <a:sx n="112" d="100"/>
          <a:sy n="112" d="100"/>
        </p:scale>
        <p:origin x="414" y="9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Come and Read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Friday 8th November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DEA1E-E40C-47B4-81D2-E850272F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42" y="145991"/>
            <a:ext cx="3000375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20EB0-839B-4FD0-B30D-CB0047670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200" y="4373534"/>
            <a:ext cx="2484466" cy="2484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761ADA-D1D2-4115-8EBF-E375056462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30" t="7205" r="5614" b="23220"/>
          <a:stretch/>
        </p:blipFill>
        <p:spPr>
          <a:xfrm>
            <a:off x="452928" y="3752711"/>
            <a:ext cx="2254664" cy="27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094"/>
            <a:ext cx="10340411" cy="571929"/>
          </a:xfrm>
        </p:spPr>
        <p:txBody>
          <a:bodyPr/>
          <a:lstStyle/>
          <a:p>
            <a:r>
              <a:rPr lang="en-US" dirty="0"/>
              <a:t>What does reading help?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FB8F2-911D-4826-B9C8-21FCD1F9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998" y="4235100"/>
            <a:ext cx="2459891" cy="2459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46E5FA-1284-4A5D-80FA-5C7B01B8AE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70"/>
          <a:stretch/>
        </p:blipFill>
        <p:spPr>
          <a:xfrm>
            <a:off x="6406745" y="4235100"/>
            <a:ext cx="2459891" cy="2192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D102D-1821-4B97-8D90-FED5E093C0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6" r="2902"/>
          <a:stretch/>
        </p:blipFill>
        <p:spPr>
          <a:xfrm>
            <a:off x="7312247" y="403058"/>
            <a:ext cx="4548379" cy="3354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83616F-78C0-44BB-B426-4CBDA67A3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603" y="928688"/>
            <a:ext cx="5541273" cy="569484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F34F38-16C6-492A-8F01-63B1E429C801}"/>
              </a:ext>
            </a:extLst>
          </p:cNvPr>
          <p:cNvCxnSpPr>
            <a:cxnSpLocks/>
          </p:cNvCxnSpPr>
          <p:nvPr/>
        </p:nvCxnSpPr>
        <p:spPr>
          <a:xfrm flipV="1">
            <a:off x="4700187" y="587035"/>
            <a:ext cx="2603047" cy="2258715"/>
          </a:xfrm>
          <a:prstGeom prst="straightConnector1">
            <a:avLst/>
          </a:prstGeom>
          <a:ln w="38100">
            <a:solidFill>
              <a:srgbClr val="202C8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187A453-CF97-48DB-8A3A-B5911E90A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50" y="5642520"/>
            <a:ext cx="2330380" cy="9347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CF2539-B919-498C-8598-DC4A2F2B8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307897">
            <a:off x="5522637" y="3788762"/>
            <a:ext cx="1277888" cy="11181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C8A3FB-1EC2-4E6C-9675-AA92D68B09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7" y="2781750"/>
            <a:ext cx="1855239" cy="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8" y="302894"/>
            <a:ext cx="5723586" cy="408254"/>
          </a:xfrm>
        </p:spPr>
        <p:txBody>
          <a:bodyPr/>
          <a:lstStyle/>
          <a:p>
            <a:r>
              <a:rPr lang="en-US" dirty="0"/>
              <a:t>Comprehension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C8BC5-7ACA-4C21-BF52-3A07D9E2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4465"/>
            <a:ext cx="3266876" cy="4696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F29EE-84E3-45E3-9AED-F4D6D6BAF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651" y="671837"/>
            <a:ext cx="4544805" cy="6186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2502D3-A4FF-4F60-96E6-76C49D123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456" y="711147"/>
            <a:ext cx="4642405" cy="61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989D157-BBF6-4AD1-B0A7-B71864A7F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80"/>
          <a:stretch/>
        </p:blipFill>
        <p:spPr>
          <a:xfrm>
            <a:off x="684465" y="1563851"/>
            <a:ext cx="2533650" cy="1475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7" y="410780"/>
            <a:ext cx="5259554" cy="1099660"/>
          </a:xfrm>
        </p:spPr>
        <p:txBody>
          <a:bodyPr/>
          <a:lstStyle/>
          <a:p>
            <a:r>
              <a:rPr lang="en-US" dirty="0"/>
              <a:t>Who could read with my child?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BE181E-A73C-440E-A2CF-71F58E5A4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0" y="5108929"/>
            <a:ext cx="2619375" cy="1743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007838-3F1C-43C6-B38F-08108743C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586" y="3340885"/>
            <a:ext cx="2847975" cy="1600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18DF1-0937-4B90-9DF8-CA439733D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312" y="1429966"/>
            <a:ext cx="2619375" cy="1743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E79E3E-7A19-4E1B-8217-51A694F6E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7965" y="5171330"/>
            <a:ext cx="2847975" cy="1600200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B88C7C-7B81-4EBB-82DE-F771CC4457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/>
          <a:srcRect t="62" b="62"/>
          <a:stretch>
            <a:fillRect/>
          </a:stretch>
        </p:blipFill>
        <p:spPr>
          <a:xfrm>
            <a:off x="7593707" y="581115"/>
            <a:ext cx="3999553" cy="59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3941B3-3E42-4670-8388-17FD7AF1A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52" y="205841"/>
            <a:ext cx="6973368" cy="6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494C-A55A-4825-9D8F-0775BFDB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5" y="-143607"/>
            <a:ext cx="7631709" cy="1091627"/>
          </a:xfrm>
        </p:spPr>
        <p:txBody>
          <a:bodyPr/>
          <a:lstStyle/>
          <a:p>
            <a:r>
              <a:rPr lang="en-GB" dirty="0"/>
              <a:t>How often and why?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AD51-49AD-4132-818C-1DC2709CE4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14D43C2-76C8-4717-AE48-3E7B4373EB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05258" y="811007"/>
            <a:ext cx="4295686" cy="5725963"/>
          </a:xfrm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1D1902-EC76-4EC6-8BAB-554A22601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314" y="1499068"/>
            <a:ext cx="4204630" cy="3743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CC35EB-7A1B-490B-B977-508A30DF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7" y="1301828"/>
            <a:ext cx="7210920" cy="43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1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8979-31B3-4289-87B5-7C5B8425C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0775424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{E00C5A04-CE63-456C-881A-6BB1B5FCF2B7}tf78438558_win32</Template>
  <TotalTime>66</TotalTime>
  <Words>30</Words>
  <Application>Microsoft Office PowerPoint</Application>
  <PresentationFormat>Widescreen</PresentationFormat>
  <Paragraphs>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Sabon Next LT</vt:lpstr>
      <vt:lpstr>Custom</vt:lpstr>
      <vt:lpstr>Come and Read  Friday 8th November</vt:lpstr>
      <vt:lpstr>What does reading help?</vt:lpstr>
      <vt:lpstr>Comprehension</vt:lpstr>
      <vt:lpstr>Who could read with my child?</vt:lpstr>
      <vt:lpstr>PowerPoint Presentation</vt:lpstr>
      <vt:lpstr>How often and why?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and Read  Friday 8th NOvember</dc:title>
  <dc:subject/>
  <dc:creator>Karen Poulson-Green</dc:creator>
  <cp:lastModifiedBy>Karen Poulson-Green</cp:lastModifiedBy>
  <cp:revision>8</cp:revision>
  <dcterms:created xsi:type="dcterms:W3CDTF">2024-11-05T11:36:44Z</dcterms:created>
  <dcterms:modified xsi:type="dcterms:W3CDTF">2024-11-06T16:39:04Z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