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76" r:id="rId4"/>
    <p:sldId id="257" r:id="rId5"/>
    <p:sldId id="279" r:id="rId6"/>
    <p:sldId id="280" r:id="rId7"/>
    <p:sldId id="281" r:id="rId8"/>
    <p:sldId id="283" r:id="rId9"/>
    <p:sldId id="277" r:id="rId10"/>
    <p:sldId id="282" r:id="rId11"/>
    <p:sldId id="284" r:id="rId12"/>
    <p:sldId id="286" r:id="rId13"/>
    <p:sldId id="285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F076A-9944-4D7C-A829-69421836D134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E24F6-4187-4259-A107-2F17FB751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9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F38D9-B1F5-4872-94FF-B944DB3F13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7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8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38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5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97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8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7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8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6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5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3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3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47C5-C30E-4952-8069-8F558320B0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9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7BCF-246F-4112-A13F-04FEB8D8A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Monday 5</a:t>
            </a:r>
            <a:r>
              <a:rPr lang="en-GB" baseline="30000" dirty="0"/>
              <a:t>th</a:t>
            </a:r>
            <a:r>
              <a:rPr lang="en-GB" dirty="0"/>
              <a:t> January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C609B-BBF2-42BF-84DC-21CA70BB1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  <a:p>
            <a:r>
              <a:rPr lang="en-GB" dirty="0"/>
              <a:t>Happy New Year to you all. </a:t>
            </a:r>
          </a:p>
          <a:p>
            <a:r>
              <a:rPr lang="en-GB" dirty="0"/>
              <a:t>We are sorry that school is closed today. Please find below some activities to complete. </a:t>
            </a:r>
          </a:p>
        </p:txBody>
      </p:sp>
    </p:spTree>
    <p:extLst>
      <p:ext uri="{BB962C8B-B14F-4D97-AF65-F5344CB8AC3E}">
        <p14:creationId xmlns:p14="http://schemas.microsoft.com/office/powerpoint/2010/main" val="347419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80F0C-15BD-44A5-8256-26A9C8B36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46" y="209935"/>
            <a:ext cx="8603631" cy="62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63E-3E05-42A2-A33D-40662E14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65" y="108438"/>
            <a:ext cx="8596668" cy="1320800"/>
          </a:xfrm>
        </p:spPr>
        <p:txBody>
          <a:bodyPr/>
          <a:lstStyle/>
          <a:p>
            <a:r>
              <a:rPr lang="en-GB" dirty="0"/>
              <a:t>Science: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3D27B-432F-4ADC-BA44-02AF6140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55" y="670024"/>
            <a:ext cx="9685859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33FFD-69AF-43D3-B015-30503292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18" y="293098"/>
            <a:ext cx="9723963" cy="62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8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5BC11-8BDA-49A5-9C1F-20A666CE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3" y="132178"/>
            <a:ext cx="9733085" cy="67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9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0D36E9-7B82-4450-8C38-FDB07F70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" y="92840"/>
            <a:ext cx="11324401" cy="64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7508" y="15300"/>
            <a:ext cx="496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u="sng" dirty="0">
                <a:latin typeface="Letter-join Plus 40" panose="02000505000000020003" pitchFamily="50" charset="0"/>
              </a:rPr>
              <a:t>5.1.26   </a:t>
            </a:r>
            <a:r>
              <a:rPr lang="en-US" u="sng" dirty="0">
                <a:latin typeface="Letter-join Plus 40" panose="02000505000000020003" pitchFamily="50" charset="0"/>
              </a:rPr>
              <a:t>D</a:t>
            </a:r>
            <a:r>
              <a:rPr lang="en-GB" u="sng" dirty="0" err="1">
                <a:latin typeface="Letter-join Plus 40" panose="02000505000000020003" pitchFamily="50" charset="0"/>
              </a:rPr>
              <a:t>aily</a:t>
            </a:r>
            <a:r>
              <a:rPr lang="en-GB" u="sng" dirty="0">
                <a:latin typeface="Letter-join Plus 40" panose="02000505000000020003" pitchFamily="50" charset="0"/>
              </a:rPr>
              <a:t> Dashboard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65324" y="215095"/>
            <a:ext cx="4962725" cy="693626"/>
          </a:xfrm>
          <a:prstGeom prst="round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64152" y="209422"/>
            <a:ext cx="3024336" cy="649594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637331" y="1056995"/>
            <a:ext cx="5472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Letter-join Plus 40" panose="02000505000000020003" pitchFamily="50" charset="0"/>
              </a:rPr>
              <a:t>Words of the week</a:t>
            </a:r>
          </a:p>
          <a:p>
            <a:pPr algn="ctr"/>
            <a:r>
              <a:rPr lang="en-US" sz="2800" b="1" dirty="0">
                <a:latin typeface="Letter-join Plus 40" panose="02000505000000020003" pitchFamily="50" charset="0"/>
              </a:rPr>
              <a:t>referring 	preferred </a:t>
            </a:r>
          </a:p>
          <a:p>
            <a:pPr algn="ctr"/>
            <a:r>
              <a:rPr lang="en-US" sz="2800" b="1" dirty="0">
                <a:latin typeface="Letter-join Plus 40" panose="02000505000000020003" pitchFamily="50" charset="0"/>
              </a:rPr>
              <a:t>transferring	   reference</a:t>
            </a:r>
          </a:p>
          <a:p>
            <a:pPr algn="ctr"/>
            <a:r>
              <a:rPr lang="en-GB" sz="2000" b="1" dirty="0">
                <a:latin typeface="Letter-join Plus 40" panose="02000505000000020003" pitchFamily="50" charset="0"/>
              </a:rPr>
              <a:t>What do these words mean?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9910" y="971094"/>
            <a:ext cx="5730226" cy="183379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1650054" y="2924945"/>
            <a:ext cx="5670082" cy="2232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532196-4581-4C31-A356-A0D6208E9C43}"/>
              </a:ext>
            </a:extLst>
          </p:cNvPr>
          <p:cNvGrpSpPr/>
          <p:nvPr/>
        </p:nvGrpSpPr>
        <p:grpSpPr>
          <a:xfrm>
            <a:off x="1589910" y="5226784"/>
            <a:ext cx="5800504" cy="1631216"/>
            <a:chOff x="53616" y="5226784"/>
            <a:chExt cx="5800504" cy="16312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8E4BF8-3FB5-4F42-9D01-9A1E5BF10947}"/>
                </a:ext>
              </a:extLst>
            </p:cNvPr>
            <p:cNvSpPr txBox="1"/>
            <p:nvPr/>
          </p:nvSpPr>
          <p:spPr>
            <a:xfrm>
              <a:off x="131213" y="5244297"/>
              <a:ext cx="513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Letter-join Plus 40" panose="02000505000000020003" pitchFamily="50" charset="0"/>
                  <a:cs typeface="Arial" panose="020B0604020202020204" pitchFamily="34" charset="0"/>
                </a:rPr>
                <a:t>No outsiders </a:t>
              </a:r>
              <a:endParaRPr lang="en-US" dirty="0">
                <a:solidFill>
                  <a:srgbClr val="22222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374907AE-8E38-467B-AF8C-CA40DCB89CB4}"/>
                </a:ext>
              </a:extLst>
            </p:cNvPr>
            <p:cNvSpPr/>
            <p:nvPr/>
          </p:nvSpPr>
          <p:spPr>
            <a:xfrm>
              <a:off x="53616" y="5226784"/>
              <a:ext cx="5800504" cy="1631216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FDC789D-7081-422C-80D1-60BCA246A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22" t="23217" r="18500" b="5687"/>
          <a:stretch/>
        </p:blipFill>
        <p:spPr>
          <a:xfrm>
            <a:off x="8112224" y="312908"/>
            <a:ext cx="2022240" cy="2772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9328A-07A1-4833-BCFC-B7FD63F5D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8" t="17245" b="2720"/>
          <a:stretch/>
        </p:blipFill>
        <p:spPr>
          <a:xfrm>
            <a:off x="1876053" y="3571958"/>
            <a:ext cx="4545634" cy="144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2AA03-FE4E-4C7E-BAA5-2B77FED0D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936" y="3188704"/>
            <a:ext cx="2373528" cy="31985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E5AC5D-D807-42D1-B5B0-39EBC418F2CD}"/>
              </a:ext>
            </a:extLst>
          </p:cNvPr>
          <p:cNvSpPr txBox="1"/>
          <p:nvPr/>
        </p:nvSpPr>
        <p:spPr>
          <a:xfrm>
            <a:off x="1621950" y="5599051"/>
            <a:ext cx="5698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Letter-join Plus 40" panose="02000505000000020003" pitchFamily="50" charset="0"/>
              </a:rPr>
              <a:t>What is a bladed mannequin?  Why do you think Stef wishes she had seen these when she was little? How do you think Stef might have sometimes felt about her different leg as a little girl?     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12702-553B-49DC-B967-976E0F84E631}"/>
              </a:ext>
            </a:extLst>
          </p:cNvPr>
          <p:cNvSpPr txBox="1"/>
          <p:nvPr/>
        </p:nvSpPr>
        <p:spPr>
          <a:xfrm>
            <a:off x="1978269" y="2998177"/>
            <a:ext cx="43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Write out the sentences with correct punctuation:</a:t>
            </a:r>
          </a:p>
        </p:txBody>
      </p:sp>
    </p:spTree>
    <p:extLst>
      <p:ext uri="{BB962C8B-B14F-4D97-AF65-F5344CB8AC3E}">
        <p14:creationId xmlns:p14="http://schemas.microsoft.com/office/powerpoint/2010/main" val="4468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A4AE0-BA2B-4859-8F4B-278874A78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59" y="189646"/>
            <a:ext cx="7610718" cy="4764087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ENGLISH: </a:t>
            </a:r>
          </a:p>
          <a:p>
            <a:pPr marL="0" indent="0">
              <a:buNone/>
            </a:pPr>
            <a:r>
              <a:rPr lang="en-GB" dirty="0"/>
              <a:t>Go outside and take pictures of everything you see!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Build a snowman and take a picture to show us all!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Describe the view from your window using imaginative vocabulary: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39ACC-EB8B-48C9-83C7-90084CDE3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216" y="172063"/>
            <a:ext cx="2272199" cy="2272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89E1F-043C-44E4-9BA1-6C5A82BB5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6" y="3068071"/>
            <a:ext cx="3482642" cy="3482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B4F89-5F7B-4D9F-AB20-477D29193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068" y="3072575"/>
            <a:ext cx="2834886" cy="2880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54C2A-D589-4011-8785-916BE7F01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710" y="2633232"/>
            <a:ext cx="3797312" cy="391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9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8C0E6-41FC-4065-AB82-CB22D05A6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39" y="266140"/>
            <a:ext cx="9754445" cy="61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DD7E-EC60-4EB4-80E7-6D484558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73" y="196362"/>
            <a:ext cx="8596668" cy="1320800"/>
          </a:xfrm>
        </p:spPr>
        <p:txBody>
          <a:bodyPr/>
          <a:lstStyle/>
          <a:p>
            <a:r>
              <a:rPr lang="en-GB" dirty="0"/>
              <a:t>Reading comprehension: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64510-1B6F-4C43-BEEB-A148E0F0E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35" y="740385"/>
            <a:ext cx="6187976" cy="59212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03ECE4-B57B-411B-9AAF-6129FA7B15F9}"/>
              </a:ext>
            </a:extLst>
          </p:cNvPr>
          <p:cNvSpPr/>
          <p:nvPr/>
        </p:nvSpPr>
        <p:spPr>
          <a:xfrm>
            <a:off x="2602523" y="6471138"/>
            <a:ext cx="606669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DEE2A-26B8-4E1D-9CE4-F5D2E712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73" y="740385"/>
            <a:ext cx="3660858" cy="2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251D3-D991-41F7-8D9D-7355BA3F4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7" y="43962"/>
            <a:ext cx="592694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5BB40-6442-426B-AF72-923B3A0E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136" y="177854"/>
            <a:ext cx="6100864" cy="1009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3835A-A5A1-4C69-BEF2-0E09C0E45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36" y="1320854"/>
            <a:ext cx="5913632" cy="3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4E29-4CFA-4B0F-BFA0-E9E127EF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57" y="11723"/>
            <a:ext cx="8596668" cy="1320800"/>
          </a:xfrm>
        </p:spPr>
        <p:txBody>
          <a:bodyPr/>
          <a:lstStyle/>
          <a:p>
            <a:r>
              <a:rPr lang="en-GB" dirty="0"/>
              <a:t>Maths-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4E4CA-C6A6-4025-B917-40A3EC57A296}"/>
              </a:ext>
            </a:extLst>
          </p:cNvPr>
          <p:cNvSpPr txBox="1"/>
          <p:nvPr/>
        </p:nvSpPr>
        <p:spPr>
          <a:xfrm>
            <a:off x="422357" y="571500"/>
            <a:ext cx="988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 in to Times Table Rockstars and practise your times tables and speed.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CB223-F2D1-47CE-9127-D5688F2B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18" y="1122346"/>
            <a:ext cx="8779248" cy="5337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16BBB1-9A74-4905-A4AD-184CC2FCEA7B}"/>
              </a:ext>
            </a:extLst>
          </p:cNvPr>
          <p:cNvSpPr txBox="1"/>
          <p:nvPr/>
        </p:nvSpPr>
        <p:spPr>
          <a:xfrm>
            <a:off x="9935307" y="4844562"/>
            <a:ext cx="14331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two angles need to equal 180 degrees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DA115-90FF-4195-BFE2-C3332CDAC3DF}"/>
              </a:ext>
            </a:extLst>
          </p:cNvPr>
          <p:cNvSpPr txBox="1"/>
          <p:nvPr/>
        </p:nvSpPr>
        <p:spPr>
          <a:xfrm>
            <a:off x="32239" y="3678117"/>
            <a:ext cx="114407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How many 2s in 5? </a:t>
            </a:r>
          </a:p>
          <a:p>
            <a:r>
              <a:rPr lang="en-GB" sz="1400" dirty="0"/>
              <a:t>How many left over? </a:t>
            </a:r>
          </a:p>
          <a:p>
            <a:r>
              <a:rPr lang="en-GB" sz="1400" dirty="0"/>
              <a:t>5/2 =  2 and ½ </a:t>
            </a:r>
          </a:p>
        </p:txBody>
      </p:sp>
    </p:spTree>
    <p:extLst>
      <p:ext uri="{BB962C8B-B14F-4D97-AF65-F5344CB8AC3E}">
        <p14:creationId xmlns:p14="http://schemas.microsoft.com/office/powerpoint/2010/main" val="118480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B3CA0-720A-44C2-90A6-ED5ACA73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39" y="495046"/>
            <a:ext cx="9685859" cy="5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0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EC77-AA05-40FE-A80D-1A95BB678C3B}"/>
              </a:ext>
            </a:extLst>
          </p:cNvPr>
          <p:cNvSpPr txBox="1">
            <a:spLocks/>
          </p:cNvSpPr>
          <p:nvPr/>
        </p:nvSpPr>
        <p:spPr>
          <a:xfrm>
            <a:off x="290473" y="196362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Spelling: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D7249-D794-4565-8210-949E1B473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15" y="196362"/>
            <a:ext cx="9740849" cy="58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179</Words>
  <Application>Microsoft Office PowerPoint</Application>
  <PresentationFormat>Widescreen</PresentationFormat>
  <Paragraphs>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Letter-join Plus 40</vt:lpstr>
      <vt:lpstr>Trebuchet MS</vt:lpstr>
      <vt:lpstr>Wingdings 3</vt:lpstr>
      <vt:lpstr>Facet</vt:lpstr>
      <vt:lpstr>Monday 5th January 2026</vt:lpstr>
      <vt:lpstr>PowerPoint Presentation</vt:lpstr>
      <vt:lpstr>PowerPoint Presentation</vt:lpstr>
      <vt:lpstr>PowerPoint Presentation</vt:lpstr>
      <vt:lpstr>Reading comprehension:</vt:lpstr>
      <vt:lpstr>PowerPoint Presentation</vt:lpstr>
      <vt:lpstr>Maths-</vt:lpstr>
      <vt:lpstr>PowerPoint Presentation</vt:lpstr>
      <vt:lpstr>PowerPoint Presentation</vt:lpstr>
      <vt:lpstr>PowerPoint Presentation</vt:lpstr>
      <vt:lpstr>Science: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5th January 2026</dc:title>
  <dc:creator>Georgina Booth</dc:creator>
  <cp:lastModifiedBy>Georgina Booth</cp:lastModifiedBy>
  <cp:revision>11</cp:revision>
  <dcterms:created xsi:type="dcterms:W3CDTF">2026-01-05T09:06:20Z</dcterms:created>
  <dcterms:modified xsi:type="dcterms:W3CDTF">2026-01-05T09:35:54Z</dcterms:modified>
</cp:coreProperties>
</file>