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1" r:id="rId4"/>
    <p:sldId id="270" r:id="rId5"/>
    <p:sldId id="274" r:id="rId6"/>
    <p:sldId id="277" r:id="rId7"/>
    <p:sldId id="272" r:id="rId8"/>
    <p:sldId id="273" r:id="rId9"/>
    <p:sldId id="278"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7" d="100"/>
          <a:sy n="87" d="100"/>
        </p:scale>
        <p:origin x="38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51" descr="New Stoke Logo">
            <a:extLst>
              <a:ext uri="{FF2B5EF4-FFF2-40B4-BE49-F238E27FC236}">
                <a16:creationId xmlns:a16="http://schemas.microsoft.com/office/drawing/2014/main" id="{585C90B2-7F6A-4F2C-A59E-C47F118BF8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225636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37" name="Rectangle 25"/>
          <p:cNvSpPr>
            <a:spLocks noGrp="1" noChangeArrowheads="1"/>
          </p:cNvSpPr>
          <p:nvPr>
            <p:ph type="ctrTitle"/>
          </p:nvPr>
        </p:nvSpPr>
        <p:spPr>
          <a:xfrm>
            <a:off x="2252133" y="2133600"/>
            <a:ext cx="8839200" cy="1500188"/>
          </a:xfrm>
        </p:spPr>
        <p:txBody>
          <a:bodyPr/>
          <a:lstStyle>
            <a:lvl1pPr>
              <a:defRPr b="1">
                <a:solidFill>
                  <a:schemeClr val="tx1"/>
                </a:solidFill>
                <a:latin typeface="Letter-join Plus 40" panose="02000505000000020003" pitchFamily="50" charset="0"/>
              </a:defRPr>
            </a:lvl1pPr>
          </a:lstStyle>
          <a:p>
            <a:pPr lvl="0"/>
            <a:r>
              <a:rPr lang="en-GB" altLang="en-US" noProof="0"/>
              <a:t>Click to edit Master title style</a:t>
            </a:r>
          </a:p>
        </p:txBody>
      </p:sp>
      <p:sp>
        <p:nvSpPr>
          <p:cNvPr id="218138" name="Rectangle 26"/>
          <p:cNvSpPr>
            <a:spLocks noGrp="1" noChangeArrowheads="1"/>
          </p:cNvSpPr>
          <p:nvPr>
            <p:ph type="subTitle" idx="1"/>
          </p:nvPr>
        </p:nvSpPr>
        <p:spPr>
          <a:xfrm>
            <a:off x="2264834" y="4191000"/>
            <a:ext cx="8098367" cy="17526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Font typeface="Wingdings" pitchFamily="2" charset="2"/>
              <a:buNone/>
              <a:defRPr sz="2000" i="1">
                <a:solidFill>
                  <a:schemeClr val="tx1"/>
                </a:solidFill>
              </a:defRPr>
            </a:lvl1pPr>
          </a:lstStyle>
          <a:p>
            <a:pPr lvl="0"/>
            <a:r>
              <a:rPr lang="en-GB" altLang="en-US" noProof="0"/>
              <a:t>Click to edit Master subtitle style</a:t>
            </a:r>
          </a:p>
        </p:txBody>
      </p:sp>
      <p:sp>
        <p:nvSpPr>
          <p:cNvPr id="5" name="Rectangle 4">
            <a:extLst>
              <a:ext uri="{FF2B5EF4-FFF2-40B4-BE49-F238E27FC236}">
                <a16:creationId xmlns:a16="http://schemas.microsoft.com/office/drawing/2014/main" id="{0F491FD0-77EF-4DCC-95CE-A0DBEA271754}"/>
              </a:ext>
            </a:extLst>
          </p:cNvPr>
          <p:cNvSpPr/>
          <p:nvPr userDrawn="1"/>
        </p:nvSpPr>
        <p:spPr bwMode="auto">
          <a:xfrm>
            <a:off x="-336715" y="-99392"/>
            <a:ext cx="2688299" cy="1760563"/>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194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551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0851" y="457201"/>
            <a:ext cx="2616200" cy="5648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88018" y="457201"/>
            <a:ext cx="7649633" cy="5648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032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43AFDEC3-4565-492B-BD3E-1A42A5F02F15}"/>
              </a:ext>
            </a:extLst>
          </p:cNvPr>
          <p:cNvSpPr/>
          <p:nvPr userDrawn="1"/>
        </p:nvSpPr>
        <p:spPr bwMode="auto">
          <a:xfrm>
            <a:off x="-240704" y="5229201"/>
            <a:ext cx="2688299" cy="1760563"/>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061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508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139951" y="1341439"/>
            <a:ext cx="4781549"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124700" y="1341439"/>
            <a:ext cx="4783667" cy="476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918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61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510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26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49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027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62DDA1EF-98B9-41C8-8A5D-3A2460D4C909}"/>
              </a:ext>
            </a:extLst>
          </p:cNvPr>
          <p:cNvSpPr>
            <a:spLocks noGrp="1" noChangeArrowheads="1"/>
          </p:cNvSpPr>
          <p:nvPr>
            <p:ph type="title"/>
          </p:nvPr>
        </p:nvSpPr>
        <p:spPr bwMode="auto">
          <a:xfrm>
            <a:off x="1488018" y="457200"/>
            <a:ext cx="1046903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217094" name="Rectangle 6">
            <a:extLst>
              <a:ext uri="{FF2B5EF4-FFF2-40B4-BE49-F238E27FC236}">
                <a16:creationId xmlns:a16="http://schemas.microsoft.com/office/drawing/2014/main" id="{828874AA-00E2-4E82-97F2-F5FCDC13611D}"/>
              </a:ext>
            </a:extLst>
          </p:cNvPr>
          <p:cNvSpPr>
            <a:spLocks noGrp="1" noChangeArrowheads="1"/>
          </p:cNvSpPr>
          <p:nvPr>
            <p:ph type="body" idx="1"/>
          </p:nvPr>
        </p:nvSpPr>
        <p:spPr bwMode="auto">
          <a:xfrm>
            <a:off x="2139951" y="1341439"/>
            <a:ext cx="9768416" cy="476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sp>
        <p:nvSpPr>
          <p:cNvPr id="217091" name="Rectangle 3">
            <a:extLst>
              <a:ext uri="{FF2B5EF4-FFF2-40B4-BE49-F238E27FC236}">
                <a16:creationId xmlns:a16="http://schemas.microsoft.com/office/drawing/2014/main" id="{DAC4A7AD-2158-452C-927C-E0FFBB4CCE73}"/>
              </a:ext>
            </a:extLst>
          </p:cNvPr>
          <p:cNvSpPr>
            <a:spLocks noChangeArrowheads="1"/>
          </p:cNvSpPr>
          <p:nvPr/>
        </p:nvSpPr>
        <p:spPr bwMode="auto">
          <a:xfrm>
            <a:off x="2641600" y="6372226"/>
            <a:ext cx="95504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algn="l" defTabSz="762000">
              <a:buClr>
                <a:srgbClr val="CC0000"/>
              </a:buClr>
              <a:buSzPct val="75000"/>
              <a:buFont typeface="Wingdings" pitchFamily="2" charset="2"/>
              <a:defRPr sz="2000" i="1">
                <a:solidFill>
                  <a:srgbClr val="FFFFFF"/>
                </a:solidFill>
                <a:latin typeface="Arial Black" pitchFamily="34" charset="0"/>
              </a:defRPr>
            </a:lvl1pPr>
            <a:lvl2pPr marL="384175" defTabSz="762000">
              <a:buClr>
                <a:srgbClr val="CC0000"/>
              </a:buClr>
              <a:buFont typeface="Webdings" pitchFamily="18" charset="2"/>
              <a:defRPr sz="2900" b="1">
                <a:solidFill>
                  <a:schemeClr val="tx1"/>
                </a:solidFill>
                <a:latin typeface="Arial" charset="0"/>
              </a:defRPr>
            </a:lvl2pPr>
            <a:lvl3pPr marL="857250" defTabSz="762000">
              <a:buClr>
                <a:srgbClr val="CC0000"/>
              </a:buClr>
              <a:buFont typeface="Webdings" pitchFamily="18" charset="2"/>
              <a:buChar char="a"/>
              <a:defRPr sz="2900" b="1">
                <a:solidFill>
                  <a:schemeClr val="tx1"/>
                </a:solidFill>
                <a:latin typeface="Arial" charset="0"/>
              </a:defRPr>
            </a:lvl3pPr>
            <a:lvl4pPr defTabSz="762000">
              <a:spcBef>
                <a:spcPct val="20000"/>
              </a:spcBef>
              <a:buClr>
                <a:srgbClr val="FA0505"/>
              </a:buClr>
              <a:buSzPct val="60000"/>
              <a:defRPr sz="2800">
                <a:solidFill>
                  <a:schemeClr val="tx1"/>
                </a:solidFill>
                <a:latin typeface="Arial" charset="0"/>
              </a:defRPr>
            </a:lvl4pPr>
            <a:lvl5pPr defTabSz="762000">
              <a:spcBef>
                <a:spcPct val="20000"/>
              </a:spcBef>
              <a:buClr>
                <a:srgbClr val="FA0505"/>
              </a:buClr>
              <a:buSzPct val="60000"/>
              <a:defRPr sz="2800">
                <a:solidFill>
                  <a:schemeClr val="tx1"/>
                </a:solidFill>
                <a:latin typeface="Arial" charset="0"/>
              </a:defRPr>
            </a:lvl5pPr>
            <a:lvl6pPr algn="ctr" defTabSz="762000" eaLnBrk="0" fontAlgn="base" hangingPunct="0">
              <a:spcBef>
                <a:spcPct val="20000"/>
              </a:spcBef>
              <a:spcAft>
                <a:spcPct val="0"/>
              </a:spcAft>
              <a:buClr>
                <a:srgbClr val="FA0505"/>
              </a:buClr>
              <a:buSzPct val="60000"/>
              <a:defRPr sz="2800">
                <a:solidFill>
                  <a:schemeClr val="tx1"/>
                </a:solidFill>
                <a:latin typeface="Arial" charset="0"/>
              </a:defRPr>
            </a:lvl6pPr>
            <a:lvl7pPr algn="ctr" defTabSz="762000" eaLnBrk="0" fontAlgn="base" hangingPunct="0">
              <a:spcBef>
                <a:spcPct val="20000"/>
              </a:spcBef>
              <a:spcAft>
                <a:spcPct val="0"/>
              </a:spcAft>
              <a:buClr>
                <a:srgbClr val="FA0505"/>
              </a:buClr>
              <a:buSzPct val="60000"/>
              <a:defRPr sz="2800">
                <a:solidFill>
                  <a:schemeClr val="tx1"/>
                </a:solidFill>
                <a:latin typeface="Arial" charset="0"/>
              </a:defRPr>
            </a:lvl7pPr>
            <a:lvl8pPr algn="ctr" defTabSz="762000" eaLnBrk="0" fontAlgn="base" hangingPunct="0">
              <a:spcBef>
                <a:spcPct val="20000"/>
              </a:spcBef>
              <a:spcAft>
                <a:spcPct val="0"/>
              </a:spcAft>
              <a:buClr>
                <a:srgbClr val="FA0505"/>
              </a:buClr>
              <a:buSzPct val="60000"/>
              <a:defRPr sz="2800">
                <a:solidFill>
                  <a:schemeClr val="tx1"/>
                </a:solidFill>
                <a:latin typeface="Arial" charset="0"/>
              </a:defRPr>
            </a:lvl8pPr>
            <a:lvl9pPr algn="ctr" defTabSz="762000" eaLnBrk="0" fontAlgn="base" hangingPunct="0">
              <a:spcBef>
                <a:spcPct val="20000"/>
              </a:spcBef>
              <a:spcAft>
                <a:spcPct val="0"/>
              </a:spcAft>
              <a:buClr>
                <a:srgbClr val="FA0505"/>
              </a:buClr>
              <a:buSzPct val="60000"/>
              <a:defRPr sz="2800">
                <a:solidFill>
                  <a:schemeClr val="tx1"/>
                </a:solidFill>
                <a:latin typeface="Arial" charset="0"/>
              </a:defRPr>
            </a:lvl9pPr>
          </a:lstStyle>
          <a:p>
            <a:pPr>
              <a:defRPr/>
            </a:pPr>
            <a:endParaRPr lang="en-US" altLang="en-US" sz="2000">
              <a:ea typeface="+mn-ea"/>
            </a:endParaRPr>
          </a:p>
        </p:txBody>
      </p:sp>
      <p:pic>
        <p:nvPicPr>
          <p:cNvPr id="1029" name="Picture 28" descr="New Stoke Logo">
            <a:extLst>
              <a:ext uri="{FF2B5EF4-FFF2-40B4-BE49-F238E27FC236}">
                <a16:creationId xmlns:a16="http://schemas.microsoft.com/office/drawing/2014/main" id="{0D717B87-F276-4548-BD47-354FE085FA3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445126"/>
            <a:ext cx="225636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7182658-6CF5-4426-8DAF-458639043AD7}"/>
              </a:ext>
            </a:extLst>
          </p:cNvPr>
          <p:cNvSpPr/>
          <p:nvPr userDrawn="1"/>
        </p:nvSpPr>
        <p:spPr bwMode="auto">
          <a:xfrm>
            <a:off x="-240704" y="5229201"/>
            <a:ext cx="2688299" cy="1760563"/>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36101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7094">
                                            <p:txEl>
                                              <p:pRg st="0" end="0"/>
                                            </p:txEl>
                                          </p:spTgt>
                                        </p:tgtEl>
                                        <p:attrNameLst>
                                          <p:attrName>style.visibility</p:attrName>
                                        </p:attrNameLst>
                                      </p:cBhvr>
                                      <p:to>
                                        <p:strVal val="visible"/>
                                      </p:to>
                                    </p:set>
                                    <p:animEffect transition="in" filter="wipe(left)">
                                      <p:cBhvr>
                                        <p:cTn id="7" dur="500"/>
                                        <p:tgtEl>
                                          <p:spTgt spid="21709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7094">
                                            <p:txEl>
                                              <p:pRg st="1" end="1"/>
                                            </p:txEl>
                                          </p:spTgt>
                                        </p:tgtEl>
                                        <p:attrNameLst>
                                          <p:attrName>style.visibility</p:attrName>
                                        </p:attrNameLst>
                                      </p:cBhvr>
                                      <p:to>
                                        <p:strVal val="visible"/>
                                      </p:to>
                                    </p:set>
                                    <p:animEffect transition="in" filter="wipe(left)">
                                      <p:cBhvr>
                                        <p:cTn id="10" dur="500"/>
                                        <p:tgtEl>
                                          <p:spTgt spid="21709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7094">
                                            <p:txEl>
                                              <p:pRg st="2" end="2"/>
                                            </p:txEl>
                                          </p:spTgt>
                                        </p:tgtEl>
                                        <p:attrNameLst>
                                          <p:attrName>style.visibility</p:attrName>
                                        </p:attrNameLst>
                                      </p:cBhvr>
                                      <p:to>
                                        <p:strVal val="visible"/>
                                      </p:to>
                                    </p:set>
                                    <p:animEffect transition="in" filter="wipe(left)">
                                      <p:cBhvr>
                                        <p:cTn id="13" dur="500"/>
                                        <p:tgtEl>
                                          <p:spTgt spid="2170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build="p" autoUpdateAnimBg="0">
        <p:tmplLst>
          <p:tmpl lvl="1">
            <p:tnLst>
              <p:par>
                <p:cTn presetID="22" presetClass="entr" presetSubtype="8" fill="hold" nodeType="withEffect">
                  <p:stCondLst>
                    <p:cond delay="0"/>
                  </p:stCondLst>
                  <p:childTnLst>
                    <p:set>
                      <p:cBhvr>
                        <p:cTn dur="1" fill="hold">
                          <p:stCondLst>
                            <p:cond delay="0"/>
                          </p:stCondLst>
                        </p:cTn>
                        <p:tgtEl>
                          <p:spTgt spid="217094"/>
                        </p:tgtEl>
                        <p:attrNameLst>
                          <p:attrName>style.visibility</p:attrName>
                        </p:attrNameLst>
                      </p:cBhvr>
                      <p:to>
                        <p:strVal val="visible"/>
                      </p:to>
                    </p:set>
                    <p:animEffect transition="in" filter="wipe(left)">
                      <p:cBhvr>
                        <p:cTn dur="500"/>
                        <p:tgtEl>
                          <p:spTgt spid="21709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17094"/>
                        </p:tgtEl>
                        <p:attrNameLst>
                          <p:attrName>style.visibility</p:attrName>
                        </p:attrNameLst>
                      </p:cBhvr>
                      <p:to>
                        <p:strVal val="visible"/>
                      </p:to>
                    </p:set>
                    <p:animEffect transition="in" filter="wipe(left)">
                      <p:cBhvr>
                        <p:cTn dur="500"/>
                        <p:tgtEl>
                          <p:spTgt spid="21709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17094"/>
                        </p:tgtEl>
                        <p:attrNameLst>
                          <p:attrName>style.visibility</p:attrName>
                        </p:attrNameLst>
                      </p:cBhvr>
                      <p:to>
                        <p:strVal val="visible"/>
                      </p:to>
                    </p:set>
                    <p:animEffect transition="in" filter="wipe(left)">
                      <p:cBhvr>
                        <p:cTn dur="500"/>
                        <p:tgtEl>
                          <p:spTgt spid="217094"/>
                        </p:tgtEl>
                      </p:cBhvr>
                    </p:animEffect>
                  </p:childTnLst>
                </p:cTn>
              </p:par>
            </p:tnLst>
          </p:tmpl>
        </p:tmplLst>
      </p:bldP>
    </p:bldLst>
  </p:timing>
  <p:txStyles>
    <p:titleStyle>
      <a:lvl1pPr algn="l" defTabSz="762000" rtl="0" eaLnBrk="0" fontAlgn="base" hangingPunct="0">
        <a:spcBef>
          <a:spcPct val="0"/>
        </a:spcBef>
        <a:spcAft>
          <a:spcPct val="0"/>
        </a:spcAft>
        <a:defRPr sz="4000" i="1">
          <a:solidFill>
            <a:srgbClr val="CC0000"/>
          </a:solidFill>
          <a:latin typeface="Letter-join Plus 40" panose="02000505000000020003" pitchFamily="50" charset="0"/>
          <a:ea typeface="MS PGothic" panose="020B0600070205080204" pitchFamily="34" charset="-128"/>
          <a:cs typeface="+mj-cs"/>
        </a:defRPr>
      </a:lvl1pPr>
      <a:lvl2pPr algn="l" defTabSz="762000" rtl="0" eaLnBrk="0" fontAlgn="base" hangingPunct="0">
        <a:spcBef>
          <a:spcPct val="0"/>
        </a:spcBef>
        <a:spcAft>
          <a:spcPct val="0"/>
        </a:spcAft>
        <a:defRPr sz="4000" i="1">
          <a:solidFill>
            <a:srgbClr val="CC0000"/>
          </a:solidFill>
          <a:latin typeface="Arial" charset="0"/>
          <a:ea typeface="MS PGothic" panose="020B0600070205080204" pitchFamily="34" charset="-128"/>
        </a:defRPr>
      </a:lvl2pPr>
      <a:lvl3pPr algn="l" defTabSz="762000" rtl="0" eaLnBrk="0" fontAlgn="base" hangingPunct="0">
        <a:spcBef>
          <a:spcPct val="0"/>
        </a:spcBef>
        <a:spcAft>
          <a:spcPct val="0"/>
        </a:spcAft>
        <a:defRPr sz="4000" i="1">
          <a:solidFill>
            <a:srgbClr val="CC0000"/>
          </a:solidFill>
          <a:latin typeface="Arial" charset="0"/>
          <a:ea typeface="MS PGothic" panose="020B0600070205080204" pitchFamily="34" charset="-128"/>
        </a:defRPr>
      </a:lvl3pPr>
      <a:lvl4pPr algn="l" defTabSz="762000" rtl="0" eaLnBrk="0" fontAlgn="base" hangingPunct="0">
        <a:spcBef>
          <a:spcPct val="0"/>
        </a:spcBef>
        <a:spcAft>
          <a:spcPct val="0"/>
        </a:spcAft>
        <a:defRPr sz="4000" i="1">
          <a:solidFill>
            <a:srgbClr val="CC0000"/>
          </a:solidFill>
          <a:latin typeface="Arial" charset="0"/>
          <a:ea typeface="MS PGothic" panose="020B0600070205080204" pitchFamily="34" charset="-128"/>
        </a:defRPr>
      </a:lvl4pPr>
      <a:lvl5pPr algn="l" defTabSz="762000" rtl="0" eaLnBrk="0" fontAlgn="base" hangingPunct="0">
        <a:spcBef>
          <a:spcPct val="0"/>
        </a:spcBef>
        <a:spcAft>
          <a:spcPct val="0"/>
        </a:spcAft>
        <a:defRPr sz="4000" i="1">
          <a:solidFill>
            <a:srgbClr val="CC0000"/>
          </a:solidFill>
          <a:latin typeface="Arial" charset="0"/>
          <a:ea typeface="MS PGothic" panose="020B0600070205080204" pitchFamily="34" charset="-128"/>
        </a:defRPr>
      </a:lvl5pPr>
      <a:lvl6pPr marL="457200" algn="l" defTabSz="762000" rtl="0" eaLnBrk="0" fontAlgn="base" hangingPunct="0">
        <a:spcBef>
          <a:spcPct val="0"/>
        </a:spcBef>
        <a:spcAft>
          <a:spcPct val="0"/>
        </a:spcAft>
        <a:defRPr sz="4000" i="1">
          <a:solidFill>
            <a:srgbClr val="CC0000"/>
          </a:solidFill>
          <a:latin typeface="Arial" charset="0"/>
        </a:defRPr>
      </a:lvl6pPr>
      <a:lvl7pPr marL="914400" algn="l" defTabSz="762000" rtl="0" eaLnBrk="0" fontAlgn="base" hangingPunct="0">
        <a:spcBef>
          <a:spcPct val="0"/>
        </a:spcBef>
        <a:spcAft>
          <a:spcPct val="0"/>
        </a:spcAft>
        <a:defRPr sz="4000" i="1">
          <a:solidFill>
            <a:srgbClr val="CC0000"/>
          </a:solidFill>
          <a:latin typeface="Arial" charset="0"/>
        </a:defRPr>
      </a:lvl7pPr>
      <a:lvl8pPr marL="1371600" algn="l" defTabSz="762000" rtl="0" eaLnBrk="0" fontAlgn="base" hangingPunct="0">
        <a:spcBef>
          <a:spcPct val="0"/>
        </a:spcBef>
        <a:spcAft>
          <a:spcPct val="0"/>
        </a:spcAft>
        <a:defRPr sz="4000" i="1">
          <a:solidFill>
            <a:srgbClr val="CC0000"/>
          </a:solidFill>
          <a:latin typeface="Arial" charset="0"/>
        </a:defRPr>
      </a:lvl8pPr>
      <a:lvl9pPr marL="1828800" algn="l" defTabSz="762000" rtl="0" eaLnBrk="0" fontAlgn="base" hangingPunct="0">
        <a:spcBef>
          <a:spcPct val="0"/>
        </a:spcBef>
        <a:spcAft>
          <a:spcPct val="0"/>
        </a:spcAft>
        <a:defRPr sz="4000" i="1">
          <a:solidFill>
            <a:srgbClr val="CC0000"/>
          </a:solidFill>
          <a:latin typeface="Arial" charset="0"/>
        </a:defRPr>
      </a:lvl9pPr>
    </p:titleStyle>
    <p:bodyStyle>
      <a:lvl1pPr marL="193675" indent="-193675" algn="l" defTabSz="762000" rtl="0" eaLnBrk="0" fontAlgn="base" hangingPunct="0">
        <a:spcBef>
          <a:spcPct val="0"/>
        </a:spcBef>
        <a:spcAft>
          <a:spcPct val="0"/>
        </a:spcAft>
        <a:buClr>
          <a:srgbClr val="CC0000"/>
        </a:buClr>
        <a:buSzPct val="75000"/>
        <a:buFont typeface="Wingdings" panose="05000000000000000000" pitchFamily="2" charset="2"/>
        <a:buChar char="l"/>
        <a:defRPr sz="2900">
          <a:solidFill>
            <a:schemeClr val="tx1"/>
          </a:solidFill>
          <a:latin typeface="Letter-join Plus 40" panose="02000505000000020003" pitchFamily="50" charset="0"/>
          <a:ea typeface="MS PGothic" panose="020B0600070205080204" pitchFamily="34" charset="-128"/>
          <a:cs typeface="+mn-cs"/>
        </a:defRPr>
      </a:lvl1pPr>
      <a:lvl2pPr marL="666750" indent="-282575" algn="l" defTabSz="762000" rtl="0" eaLnBrk="0" fontAlgn="base" hangingPunct="0">
        <a:spcBef>
          <a:spcPct val="0"/>
        </a:spcBef>
        <a:spcAft>
          <a:spcPct val="0"/>
        </a:spcAft>
        <a:buClr>
          <a:srgbClr val="CC0000"/>
        </a:buClr>
        <a:buFont typeface="Webdings" panose="05030102010509060703" pitchFamily="18" charset="2"/>
        <a:buChar char="4"/>
        <a:defRPr sz="2900" b="1">
          <a:solidFill>
            <a:schemeClr val="tx1"/>
          </a:solidFill>
          <a:latin typeface="Letter-join Plus 40" panose="02000505000000020003" pitchFamily="50" charset="0"/>
          <a:ea typeface="MS PGothic" panose="020B0600070205080204" pitchFamily="34" charset="-128"/>
        </a:defRPr>
      </a:lvl2pPr>
      <a:lvl3pPr marL="857250" indent="57150" algn="l" defTabSz="762000" rtl="0" eaLnBrk="0" fontAlgn="base" hangingPunct="0">
        <a:spcBef>
          <a:spcPct val="0"/>
        </a:spcBef>
        <a:spcAft>
          <a:spcPct val="0"/>
        </a:spcAft>
        <a:buClr>
          <a:srgbClr val="CC0000"/>
        </a:buClr>
        <a:buFont typeface="Webdings" panose="05030102010509060703" pitchFamily="18" charset="2"/>
        <a:buChar char="a"/>
        <a:defRPr sz="2900" b="1">
          <a:solidFill>
            <a:schemeClr val="tx1"/>
          </a:solidFill>
          <a:latin typeface="Letter-join Plus 40" panose="02000505000000020003" pitchFamily="50" charset="0"/>
          <a:ea typeface="MS PGothic" panose="020B0600070205080204" pitchFamily="34" charset="-128"/>
        </a:defRPr>
      </a:lvl3pPr>
      <a:lvl4pPr marL="16002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ea typeface="MS PGothic" panose="020B0600070205080204" pitchFamily="34" charset="-128"/>
        </a:defRPr>
      </a:lvl4pPr>
      <a:lvl5pPr marL="20574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ea typeface="MS PGothic" panose="020B0600070205080204" pitchFamily="34" charset="-128"/>
        </a:defRPr>
      </a:lvl5pPr>
      <a:lvl6pPr marL="25146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defRPr>
      </a:lvl6pPr>
      <a:lvl7pPr marL="29718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defRPr>
      </a:lvl7pPr>
      <a:lvl8pPr marL="34290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defRPr>
      </a:lvl8pPr>
      <a:lvl9pPr marL="3886200" indent="-228600" algn="l" defTabSz="762000" rtl="0" eaLnBrk="0" fontAlgn="base" hangingPunct="0">
        <a:spcBef>
          <a:spcPct val="20000"/>
        </a:spcBef>
        <a:spcAft>
          <a:spcPct val="0"/>
        </a:spcAft>
        <a:buClr>
          <a:srgbClr val="FA0505"/>
        </a:buClr>
        <a:buSzPct val="60000"/>
        <a:buChar char="»"/>
        <a:defRPr sz="28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topics/zd2f7nb/articles/zn2y7nb#zj6v6r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uk/bitesize/topics/zbghcxs/articles/zbm8sc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A9357578-057D-4928-AE03-74BA1C8C2BE1}"/>
              </a:ext>
            </a:extLst>
          </p:cNvPr>
          <p:cNvSpPr>
            <a:spLocks noChangeArrowheads="1"/>
          </p:cNvSpPr>
          <p:nvPr/>
        </p:nvSpPr>
        <p:spPr bwMode="auto">
          <a:xfrm>
            <a:off x="1524001" y="5445126"/>
            <a:ext cx="1692275" cy="1412875"/>
          </a:xfrm>
          <a:prstGeom prst="rect">
            <a:avLst/>
          </a:prstGeom>
          <a:solidFill>
            <a:schemeClr val="accent1">
              <a:lumMod val="40000"/>
              <a:lumOff val="60000"/>
            </a:schemeClr>
          </a:solidFill>
          <a:ln w="12700">
            <a:solidFill>
              <a:srgbClr val="FFCC00"/>
            </a:solid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US" sz="2800">
              <a:solidFill>
                <a:srgbClr val="000000"/>
              </a:solidFill>
              <a:latin typeface="Times New Roman" charset="0"/>
              <a:ea typeface="ＭＳ Ｐゴシック" charset="0"/>
            </a:endParaRPr>
          </a:p>
        </p:txBody>
      </p:sp>
      <p:sp>
        <p:nvSpPr>
          <p:cNvPr id="272390" name="Rectangle 6">
            <a:extLst>
              <a:ext uri="{FF2B5EF4-FFF2-40B4-BE49-F238E27FC236}">
                <a16:creationId xmlns:a16="http://schemas.microsoft.com/office/drawing/2014/main" id="{0BE0BB6D-F305-4D69-989E-0DB202B1E55F}"/>
              </a:ext>
            </a:extLst>
          </p:cNvPr>
          <p:cNvSpPr>
            <a:spLocks noChangeArrowheads="1"/>
          </p:cNvSpPr>
          <p:nvPr/>
        </p:nvSpPr>
        <p:spPr bwMode="auto">
          <a:xfrm>
            <a:off x="1495282" y="0"/>
            <a:ext cx="7200900" cy="647700"/>
          </a:xfrm>
          <a:prstGeom prst="rect">
            <a:avLst/>
          </a:prstGeom>
          <a:solidFill>
            <a:schemeClr val="accent1">
              <a:lumMod val="40000"/>
              <a:lumOff val="60000"/>
            </a:schemeClr>
          </a:solidFill>
          <a:ln>
            <a:noFill/>
          </a:ln>
          <a:effectLst/>
        </p:spPr>
        <p:txBody>
          <a:bodyPr/>
          <a:lstStyle>
            <a:lvl1pPr algn="l" defTabSz="762000">
              <a:defRPr sz="4000" i="1">
                <a:solidFill>
                  <a:srgbClr val="CC0000"/>
                </a:solidFill>
                <a:latin typeface="Arial" charset="0"/>
              </a:defRPr>
            </a:lvl1pPr>
            <a:lvl2pPr algn="l" defTabSz="762000">
              <a:defRPr sz="4000" i="1">
                <a:solidFill>
                  <a:srgbClr val="CC0000"/>
                </a:solidFill>
                <a:latin typeface="Arial" charset="0"/>
              </a:defRPr>
            </a:lvl2pPr>
            <a:lvl3pPr algn="l" defTabSz="762000">
              <a:defRPr sz="4000" i="1">
                <a:solidFill>
                  <a:srgbClr val="CC0000"/>
                </a:solidFill>
                <a:latin typeface="Arial" charset="0"/>
              </a:defRPr>
            </a:lvl3pPr>
            <a:lvl4pPr algn="l" defTabSz="762000">
              <a:defRPr sz="4000" i="1">
                <a:solidFill>
                  <a:srgbClr val="CC0000"/>
                </a:solidFill>
                <a:latin typeface="Arial" charset="0"/>
              </a:defRPr>
            </a:lvl4pPr>
            <a:lvl5pPr algn="l" defTabSz="762000">
              <a:defRPr sz="4000" i="1">
                <a:solidFill>
                  <a:srgbClr val="CC0000"/>
                </a:solidFill>
                <a:latin typeface="Arial" charset="0"/>
              </a:defRPr>
            </a:lvl5pPr>
            <a:lvl6pPr marL="457200" defTabSz="762000" eaLnBrk="0" fontAlgn="base" hangingPunct="0">
              <a:spcBef>
                <a:spcPct val="0"/>
              </a:spcBef>
              <a:spcAft>
                <a:spcPct val="0"/>
              </a:spcAft>
              <a:defRPr sz="4000" i="1">
                <a:solidFill>
                  <a:srgbClr val="CC0000"/>
                </a:solidFill>
                <a:latin typeface="Arial" charset="0"/>
              </a:defRPr>
            </a:lvl6pPr>
            <a:lvl7pPr marL="914400" defTabSz="762000" eaLnBrk="0" fontAlgn="base" hangingPunct="0">
              <a:spcBef>
                <a:spcPct val="0"/>
              </a:spcBef>
              <a:spcAft>
                <a:spcPct val="0"/>
              </a:spcAft>
              <a:defRPr sz="4000" i="1">
                <a:solidFill>
                  <a:srgbClr val="CC0000"/>
                </a:solidFill>
                <a:latin typeface="Arial" charset="0"/>
              </a:defRPr>
            </a:lvl7pPr>
            <a:lvl8pPr marL="1371600" defTabSz="762000" eaLnBrk="0" fontAlgn="base" hangingPunct="0">
              <a:spcBef>
                <a:spcPct val="0"/>
              </a:spcBef>
              <a:spcAft>
                <a:spcPct val="0"/>
              </a:spcAft>
              <a:defRPr sz="4000" i="1">
                <a:solidFill>
                  <a:srgbClr val="CC0000"/>
                </a:solidFill>
                <a:latin typeface="Arial" charset="0"/>
              </a:defRPr>
            </a:lvl8pPr>
            <a:lvl9pPr marL="1828800" defTabSz="762000" eaLnBrk="0" fontAlgn="base" hangingPunct="0">
              <a:spcBef>
                <a:spcPct val="0"/>
              </a:spcBef>
              <a:spcAft>
                <a:spcPct val="0"/>
              </a:spcAft>
              <a:defRPr sz="4000" i="1">
                <a:solidFill>
                  <a:srgbClr val="CC0000"/>
                </a:solidFill>
                <a:latin typeface="Arial" charset="0"/>
              </a:defRPr>
            </a:lvl9pPr>
          </a:lstStyle>
          <a:p>
            <a:pPr eaLnBrk="0" fontAlgn="base" hangingPunct="0">
              <a:spcBef>
                <a:spcPct val="0"/>
              </a:spcBef>
              <a:spcAft>
                <a:spcPct val="0"/>
              </a:spcAft>
              <a:defRPr/>
            </a:pPr>
            <a:endParaRPr lang="en-US" altLang="en-US" sz="3600" b="1" i="0" u="sng" dirty="0">
              <a:solidFill>
                <a:srgbClr val="000000"/>
              </a:solidFill>
              <a:effectLst>
                <a:outerShdw blurRad="38100" dist="38100" dir="2700000" algn="tl">
                  <a:srgbClr val="000000"/>
                </a:outerShdw>
              </a:effectLst>
              <a:ea typeface="MS PGothic" panose="020B0600070205080204" pitchFamily="34" charset="-128"/>
            </a:endParaRPr>
          </a:p>
        </p:txBody>
      </p:sp>
      <p:sp>
        <p:nvSpPr>
          <p:cNvPr id="3077" name="Rectangle 7">
            <a:extLst>
              <a:ext uri="{FF2B5EF4-FFF2-40B4-BE49-F238E27FC236}">
                <a16:creationId xmlns:a16="http://schemas.microsoft.com/office/drawing/2014/main" id="{96B0CD27-3EB3-4626-A525-BE7670114817}"/>
              </a:ext>
            </a:extLst>
          </p:cNvPr>
          <p:cNvSpPr>
            <a:spLocks noChangeArrowheads="1"/>
          </p:cNvSpPr>
          <p:nvPr/>
        </p:nvSpPr>
        <p:spPr bwMode="auto">
          <a:xfrm>
            <a:off x="9566275" y="6521450"/>
            <a:ext cx="184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endParaRPr lang="en-GB" sz="1600" i="1">
              <a:solidFill>
                <a:srgbClr val="CC0000"/>
              </a:solidFill>
              <a:latin typeface="Times New Roman" charset="0"/>
              <a:ea typeface="ＭＳ Ｐゴシック" charset="0"/>
            </a:endParaRPr>
          </a:p>
        </p:txBody>
      </p:sp>
      <p:graphicFrame>
        <p:nvGraphicFramePr>
          <p:cNvPr id="3" name="Table 2">
            <a:extLst>
              <a:ext uri="{FF2B5EF4-FFF2-40B4-BE49-F238E27FC236}">
                <a16:creationId xmlns:a16="http://schemas.microsoft.com/office/drawing/2014/main" id="{D1ADDCFA-288E-42D5-AA03-9B34039C72AB}"/>
              </a:ext>
            </a:extLst>
          </p:cNvPr>
          <p:cNvGraphicFramePr>
            <a:graphicFrameLocks noGrp="1"/>
          </p:cNvGraphicFramePr>
          <p:nvPr>
            <p:extLst>
              <p:ext uri="{D42A27DB-BD31-4B8C-83A1-F6EECF244321}">
                <p14:modId xmlns:p14="http://schemas.microsoft.com/office/powerpoint/2010/main" val="4191162678"/>
              </p:ext>
            </p:extLst>
          </p:nvPr>
        </p:nvGraphicFramePr>
        <p:xfrm>
          <a:off x="3870658" y="193260"/>
          <a:ext cx="8174804" cy="2443941"/>
        </p:xfrm>
        <a:graphic>
          <a:graphicData uri="http://schemas.openxmlformats.org/drawingml/2006/table">
            <a:tbl>
              <a:tblPr firstRow="1" bandRow="1">
                <a:tableStyleId>{D7AC3CCA-C797-4891-BE02-D94E43425B78}</a:tableStyleId>
              </a:tblPr>
              <a:tblGrid>
                <a:gridCol w="826177">
                  <a:extLst>
                    <a:ext uri="{9D8B030D-6E8A-4147-A177-3AD203B41FA5}">
                      <a16:colId xmlns:a16="http://schemas.microsoft.com/office/drawing/2014/main" val="20000"/>
                    </a:ext>
                  </a:extLst>
                </a:gridCol>
                <a:gridCol w="3087293">
                  <a:extLst>
                    <a:ext uri="{9D8B030D-6E8A-4147-A177-3AD203B41FA5}">
                      <a16:colId xmlns:a16="http://schemas.microsoft.com/office/drawing/2014/main" val="20001"/>
                    </a:ext>
                  </a:extLst>
                </a:gridCol>
                <a:gridCol w="695728">
                  <a:extLst>
                    <a:ext uri="{9D8B030D-6E8A-4147-A177-3AD203B41FA5}">
                      <a16:colId xmlns:a16="http://schemas.microsoft.com/office/drawing/2014/main" val="20002"/>
                    </a:ext>
                  </a:extLst>
                </a:gridCol>
                <a:gridCol w="3565606">
                  <a:extLst>
                    <a:ext uri="{9D8B030D-6E8A-4147-A177-3AD203B41FA5}">
                      <a16:colId xmlns:a16="http://schemas.microsoft.com/office/drawing/2014/main" val="20003"/>
                    </a:ext>
                  </a:extLst>
                </a:gridCol>
              </a:tblGrid>
              <a:tr h="482567">
                <a:tc>
                  <a:txBody>
                    <a:bodyPr/>
                    <a:lstStyle/>
                    <a:p>
                      <a:r>
                        <a:rPr lang="en-GB" sz="2800" dirty="0"/>
                        <a:t>1.</a:t>
                      </a:r>
                    </a:p>
                  </a:txBody>
                  <a:tcPr marL="91438" marR="91438" marT="45683" marB="45683">
                    <a:solidFill>
                      <a:schemeClr val="bg1"/>
                    </a:solidFill>
                  </a:tcPr>
                </a:tc>
                <a:tc>
                  <a:txBody>
                    <a:bodyPr/>
                    <a:lstStyle/>
                    <a:p>
                      <a:r>
                        <a:rPr lang="en-GB" sz="2000" dirty="0"/>
                        <a:t>707 + 1,818 = </a:t>
                      </a:r>
                    </a:p>
                  </a:txBody>
                  <a:tcPr marL="91438" marR="91438" marT="45683" marB="45683">
                    <a:solidFill>
                      <a:schemeClr val="bg1"/>
                    </a:solidFill>
                  </a:tcPr>
                </a:tc>
                <a:tc>
                  <a:txBody>
                    <a:bodyPr/>
                    <a:lstStyle/>
                    <a:p>
                      <a:r>
                        <a:rPr lang="en-GB" sz="2400" dirty="0"/>
                        <a:t>5.</a:t>
                      </a:r>
                    </a:p>
                  </a:txBody>
                  <a:tcPr marL="91438" marR="91438" marT="45683" marB="45683">
                    <a:solidFill>
                      <a:schemeClr val="bg1"/>
                    </a:solidFill>
                  </a:tcPr>
                </a:tc>
                <a:tc>
                  <a:txBody>
                    <a:bodyPr/>
                    <a:lstStyle/>
                    <a:p>
                      <a:r>
                        <a:rPr lang="en-GB" sz="2400" dirty="0"/>
                        <a:t>0.9 X 10 = </a:t>
                      </a:r>
                    </a:p>
                  </a:txBody>
                  <a:tcPr marL="91438" marR="91438" marT="45683" marB="45683">
                    <a:solidFill>
                      <a:schemeClr val="bg1"/>
                    </a:solidFill>
                  </a:tcPr>
                </a:tc>
                <a:extLst>
                  <a:ext uri="{0D108BD9-81ED-4DB2-BD59-A6C34878D82A}">
                    <a16:rowId xmlns:a16="http://schemas.microsoft.com/office/drawing/2014/main" val="10000"/>
                  </a:ext>
                </a:extLst>
              </a:tr>
              <a:tr h="482567">
                <a:tc>
                  <a:txBody>
                    <a:bodyPr/>
                    <a:lstStyle/>
                    <a:p>
                      <a:r>
                        <a:rPr lang="en-GB" sz="2800" dirty="0"/>
                        <a:t>2.</a:t>
                      </a:r>
                    </a:p>
                  </a:txBody>
                  <a:tcPr marL="91438" marR="91438" marT="45683" marB="45683">
                    <a:solidFill>
                      <a:schemeClr val="bg1"/>
                    </a:solidFill>
                  </a:tcPr>
                </a:tc>
                <a:tc>
                  <a:txBody>
                    <a:bodyPr/>
                    <a:lstStyle/>
                    <a:p>
                      <a:r>
                        <a:rPr lang="en-GB" sz="2000" b="1" kern="1200" dirty="0">
                          <a:solidFill>
                            <a:schemeClr val="dk1"/>
                          </a:solidFill>
                          <a:latin typeface="+mn-lt"/>
                          <a:ea typeface="+mn-ea"/>
                          <a:cs typeface="+mn-cs"/>
                        </a:rPr>
                        <a:t>505 ÷ 1= </a:t>
                      </a:r>
                    </a:p>
                  </a:txBody>
                  <a:tcPr marL="91438" marR="91438" marT="45683" marB="45683">
                    <a:solidFill>
                      <a:schemeClr val="bg1"/>
                    </a:solidFill>
                  </a:tcPr>
                </a:tc>
                <a:tc>
                  <a:txBody>
                    <a:bodyPr/>
                    <a:lstStyle/>
                    <a:p>
                      <a:r>
                        <a:rPr lang="en-GB" sz="2400" dirty="0"/>
                        <a:t>6.</a:t>
                      </a:r>
                    </a:p>
                  </a:txBody>
                  <a:tcPr marL="91438" marR="91438" marT="45683" marB="45683">
                    <a:solidFill>
                      <a:schemeClr val="bg1"/>
                    </a:solidFill>
                  </a:tcPr>
                </a:tc>
                <a:tc>
                  <a:txBody>
                    <a:bodyPr/>
                    <a:lstStyle/>
                    <a:p>
                      <a:r>
                        <a:rPr lang="en-GB" sz="2400" dirty="0"/>
                        <a:t>418 X 46 = </a:t>
                      </a:r>
                    </a:p>
                  </a:txBody>
                  <a:tcPr marL="91438" marR="91438" marT="45683" marB="45683">
                    <a:solidFill>
                      <a:schemeClr val="bg1"/>
                    </a:solidFill>
                  </a:tcPr>
                </a:tc>
                <a:extLst>
                  <a:ext uri="{0D108BD9-81ED-4DB2-BD59-A6C34878D82A}">
                    <a16:rowId xmlns:a16="http://schemas.microsoft.com/office/drawing/2014/main" val="10001"/>
                  </a:ext>
                </a:extLst>
              </a:tr>
              <a:tr h="482567">
                <a:tc>
                  <a:txBody>
                    <a:bodyPr/>
                    <a:lstStyle/>
                    <a:p>
                      <a:r>
                        <a:rPr lang="en-GB" sz="2800" dirty="0"/>
                        <a:t>3.</a:t>
                      </a:r>
                    </a:p>
                  </a:txBody>
                  <a:tcPr marL="91438" marR="91438" marT="45683" marB="45683">
                    <a:solidFill>
                      <a:schemeClr val="bg1"/>
                    </a:solidFill>
                  </a:tcPr>
                </a:tc>
                <a:tc>
                  <a:txBody>
                    <a:bodyPr/>
                    <a:lstStyle/>
                    <a:p>
                      <a:r>
                        <a:rPr lang="en-GB" sz="2000" b="1" kern="1200" dirty="0">
                          <a:solidFill>
                            <a:schemeClr val="dk1"/>
                          </a:solidFill>
                          <a:latin typeface="+mn-lt"/>
                          <a:ea typeface="+mn-ea"/>
                          <a:cs typeface="+mn-cs"/>
                        </a:rPr>
                        <a:t>8 X 33 = </a:t>
                      </a:r>
                    </a:p>
                  </a:txBody>
                  <a:tcPr marL="91438" marR="91438" marT="45683" marB="45683">
                    <a:solidFill>
                      <a:schemeClr val="bg1"/>
                    </a:solidFill>
                  </a:tcPr>
                </a:tc>
                <a:tc>
                  <a:txBody>
                    <a:bodyPr/>
                    <a:lstStyle/>
                    <a:p>
                      <a:r>
                        <a:rPr lang="en-GB" sz="2400" dirty="0"/>
                        <a:t>7.</a:t>
                      </a:r>
                    </a:p>
                  </a:txBody>
                  <a:tcPr marL="91438" marR="91438" marT="45683" marB="45683">
                    <a:solidFill>
                      <a:schemeClr val="bg1"/>
                    </a:solidFill>
                  </a:tcPr>
                </a:tc>
                <a:tc>
                  <a:txBody>
                    <a:bodyPr/>
                    <a:lstStyle/>
                    <a:p>
                      <a:pPr marL="0" indent="0">
                        <a:buNone/>
                      </a:pPr>
                      <a:r>
                        <a:rPr lang="en-GB" sz="2400" dirty="0"/>
                        <a:t>50</a:t>
                      </a:r>
                      <a:r>
                        <a:rPr lang="en-GB" sz="2400" baseline="0" dirty="0"/>
                        <a:t> + (36 ÷ 6)= </a:t>
                      </a:r>
                      <a:endParaRPr lang="en-GB" sz="2400" dirty="0"/>
                    </a:p>
                  </a:txBody>
                  <a:tcPr marL="91438" marR="91438" marT="45683" marB="45683">
                    <a:solidFill>
                      <a:schemeClr val="bg1"/>
                    </a:solidFill>
                  </a:tcPr>
                </a:tc>
                <a:extLst>
                  <a:ext uri="{0D108BD9-81ED-4DB2-BD59-A6C34878D82A}">
                    <a16:rowId xmlns:a16="http://schemas.microsoft.com/office/drawing/2014/main" val="10002"/>
                  </a:ext>
                </a:extLst>
              </a:tr>
              <a:tr h="889683">
                <a:tc>
                  <a:txBody>
                    <a:bodyPr/>
                    <a:lstStyle/>
                    <a:p>
                      <a:r>
                        <a:rPr lang="en-GB" sz="2800" dirty="0"/>
                        <a:t>4.</a:t>
                      </a:r>
                    </a:p>
                  </a:txBody>
                  <a:tcPr marL="91438" marR="91438" marT="45683" marB="45683">
                    <a:solidFill>
                      <a:schemeClr val="bg1"/>
                    </a:solidFill>
                  </a:tcPr>
                </a:tc>
                <a:tc>
                  <a:txBody>
                    <a:bodyPr/>
                    <a:lstStyle/>
                    <a:p>
                      <a:r>
                        <a:rPr lang="en-GB" sz="2400" u="sng" dirty="0"/>
                        <a:t>4</a:t>
                      </a:r>
                      <a:r>
                        <a:rPr lang="en-GB" sz="2400" dirty="0"/>
                        <a:t> +  </a:t>
                      </a:r>
                      <a:r>
                        <a:rPr lang="en-GB" sz="2400" u="sng" dirty="0"/>
                        <a:t>3</a:t>
                      </a:r>
                      <a:r>
                        <a:rPr lang="en-GB" sz="2400" dirty="0"/>
                        <a:t> = </a:t>
                      </a:r>
                      <a:br>
                        <a:rPr lang="en-GB" sz="2400" dirty="0"/>
                      </a:br>
                      <a:r>
                        <a:rPr lang="en-GB" sz="2400" dirty="0"/>
                        <a:t>6     6</a:t>
                      </a:r>
                    </a:p>
                  </a:txBody>
                  <a:tcPr marL="91438" marR="91438" marT="45683" marB="45683">
                    <a:solidFill>
                      <a:schemeClr val="bg1"/>
                    </a:solidFill>
                  </a:tcPr>
                </a:tc>
                <a:tc>
                  <a:txBody>
                    <a:bodyPr/>
                    <a:lstStyle/>
                    <a:p>
                      <a:r>
                        <a:rPr lang="en-GB" sz="2400" dirty="0"/>
                        <a:t>8.</a:t>
                      </a:r>
                    </a:p>
                  </a:txBody>
                  <a:tcPr marL="91438" marR="91438" marT="45683" marB="45683">
                    <a:solidFill>
                      <a:schemeClr val="bg1"/>
                    </a:solidFill>
                  </a:tcPr>
                </a:tc>
                <a:tc>
                  <a:txBody>
                    <a:bodyPr/>
                    <a:lstStyle/>
                    <a:p>
                      <a:r>
                        <a:rPr lang="en-GB" sz="2400" u="sng" kern="1200" dirty="0">
                          <a:solidFill>
                            <a:schemeClr val="dk1"/>
                          </a:solidFill>
                          <a:latin typeface="+mn-lt"/>
                          <a:ea typeface="+mn-ea"/>
                          <a:cs typeface="+mn-cs"/>
                        </a:rPr>
                        <a:t>62 </a:t>
                      </a:r>
                      <a:r>
                        <a:rPr lang="en-GB" sz="2400" kern="1200" dirty="0">
                          <a:solidFill>
                            <a:schemeClr val="dk1"/>
                          </a:solidFill>
                          <a:latin typeface="+mn-lt"/>
                          <a:ea typeface="+mn-ea"/>
                          <a:cs typeface="+mn-cs"/>
                        </a:rPr>
                        <a:t>   -   </a:t>
                      </a:r>
                      <a:r>
                        <a:rPr lang="en-GB" sz="2400" u="sng" kern="1200" dirty="0">
                          <a:solidFill>
                            <a:schemeClr val="dk1"/>
                          </a:solidFill>
                          <a:latin typeface="+mn-lt"/>
                          <a:ea typeface="+mn-ea"/>
                          <a:cs typeface="+mn-cs"/>
                        </a:rPr>
                        <a:t>38 </a:t>
                      </a:r>
                      <a:r>
                        <a:rPr lang="en-GB" sz="2400" kern="1200" dirty="0">
                          <a:solidFill>
                            <a:schemeClr val="dk1"/>
                          </a:solidFill>
                          <a:latin typeface="+mn-lt"/>
                          <a:ea typeface="+mn-ea"/>
                          <a:cs typeface="+mn-cs"/>
                        </a:rPr>
                        <a:t>  =</a:t>
                      </a:r>
                      <a:br>
                        <a:rPr lang="en-GB" sz="2400" kern="1200" dirty="0">
                          <a:solidFill>
                            <a:schemeClr val="dk1"/>
                          </a:solidFill>
                          <a:latin typeface="+mn-lt"/>
                          <a:ea typeface="+mn-ea"/>
                          <a:cs typeface="+mn-cs"/>
                        </a:rPr>
                      </a:br>
                      <a:r>
                        <a:rPr lang="en-GB" sz="2400" kern="1200" dirty="0">
                          <a:solidFill>
                            <a:schemeClr val="dk1"/>
                          </a:solidFill>
                          <a:latin typeface="+mn-lt"/>
                          <a:ea typeface="+mn-ea"/>
                          <a:cs typeface="+mn-cs"/>
                        </a:rPr>
                        <a:t>100      100</a:t>
                      </a:r>
                    </a:p>
                  </a:txBody>
                  <a:tcPr marL="91438" marR="91438" marT="45683" marB="45683">
                    <a:solidFill>
                      <a:schemeClr val="bg1"/>
                    </a:solidFill>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53A76542-BCEB-48BB-BC27-EC6C8D0EFADB}"/>
              </a:ext>
            </a:extLst>
          </p:cNvPr>
          <p:cNvPicPr>
            <a:picLocks noChangeAspect="1"/>
          </p:cNvPicPr>
          <p:nvPr/>
        </p:nvPicPr>
        <p:blipFill rotWithShape="1">
          <a:blip r:embed="rId2"/>
          <a:srcRect b="34819"/>
          <a:stretch/>
        </p:blipFill>
        <p:spPr>
          <a:xfrm>
            <a:off x="110709" y="2673265"/>
            <a:ext cx="8946973" cy="1325578"/>
          </a:xfrm>
          <a:prstGeom prst="rect">
            <a:avLst/>
          </a:prstGeom>
        </p:spPr>
      </p:pic>
      <p:sp>
        <p:nvSpPr>
          <p:cNvPr id="4" name="TextBox 3">
            <a:extLst>
              <a:ext uri="{FF2B5EF4-FFF2-40B4-BE49-F238E27FC236}">
                <a16:creationId xmlns:a16="http://schemas.microsoft.com/office/drawing/2014/main" id="{D807F7D5-70D4-4629-83F8-27B8DCC3CD96}"/>
              </a:ext>
            </a:extLst>
          </p:cNvPr>
          <p:cNvSpPr txBox="1"/>
          <p:nvPr/>
        </p:nvSpPr>
        <p:spPr>
          <a:xfrm>
            <a:off x="110710" y="4155603"/>
            <a:ext cx="4185092" cy="2554545"/>
          </a:xfrm>
          <a:prstGeom prst="rect">
            <a:avLst/>
          </a:prstGeom>
          <a:noFill/>
        </p:spPr>
        <p:txBody>
          <a:bodyPr wrap="square" rtlCol="0">
            <a:spAutoFit/>
          </a:bodyPr>
          <a:lstStyle/>
          <a:p>
            <a:pPr eaLnBrk="0" fontAlgn="base" hangingPunct="0">
              <a:spcBef>
                <a:spcPct val="0"/>
              </a:spcBef>
              <a:spcAft>
                <a:spcPct val="0"/>
              </a:spcAft>
            </a:pPr>
            <a:r>
              <a:rPr lang="en-GB" sz="1600" b="1" u="sng" dirty="0">
                <a:solidFill>
                  <a:srgbClr val="000000"/>
                </a:solidFill>
                <a:latin typeface="Letter-join Plus 40" panose="02000505000000020003" pitchFamily="50" charset="0"/>
                <a:ea typeface="MS PGothic" panose="020B0600070205080204" pitchFamily="34" charset="-128"/>
              </a:rPr>
              <a:t>Spellings:  </a:t>
            </a:r>
            <a:r>
              <a:rPr lang="en-GB" sz="1600" dirty="0">
                <a:solidFill>
                  <a:srgbClr val="000000"/>
                </a:solidFill>
                <a:latin typeface="Letterjoin-Air Plus 40" panose="02000805000000020003" pitchFamily="50" charset="0"/>
                <a:ea typeface="MS PGothic" panose="020B0600070205080204" pitchFamily="34" charset="-128"/>
              </a:rPr>
              <a:t>Write each word out x3 times; check you have spelt the words correctly!</a:t>
            </a:r>
          </a:p>
          <a:p>
            <a:pPr marL="342900" indent="-342900" eaLnBrk="0" fontAlgn="base" hangingPunct="0">
              <a:spcBef>
                <a:spcPct val="0"/>
              </a:spcBef>
              <a:spcAft>
                <a:spcPct val="0"/>
              </a:spcAft>
              <a:buFont typeface="Arial" panose="020B0604020202020204" pitchFamily="34" charset="0"/>
              <a:buChar char="•"/>
            </a:pPr>
            <a:r>
              <a:rPr lang="en-US" sz="2800" dirty="0">
                <a:solidFill>
                  <a:srgbClr val="000000"/>
                </a:solidFill>
                <a:latin typeface="Letterjoin-Air Plus 40" panose="02000805000000020003" pitchFamily="50" charset="0"/>
                <a:ea typeface="MS PGothic" panose="020B0600070205080204" pitchFamily="34" charset="-128"/>
              </a:rPr>
              <a:t>o</a:t>
            </a:r>
            <a:r>
              <a:rPr lang="en-GB" sz="2800" dirty="0" err="1">
                <a:solidFill>
                  <a:srgbClr val="000000"/>
                </a:solidFill>
                <a:latin typeface="Letterjoin-Air Plus 40" panose="02000805000000020003" pitchFamily="50" charset="0"/>
                <a:ea typeface="MS PGothic" panose="020B0600070205080204" pitchFamily="34" charset="-128"/>
              </a:rPr>
              <a:t>ccupy</a:t>
            </a:r>
            <a:endParaRPr lang="en-GB" sz="2800" dirty="0">
              <a:solidFill>
                <a:srgbClr val="000000"/>
              </a:solidFill>
              <a:latin typeface="Letterjoin-Air Plus 40" panose="02000805000000020003" pitchFamily="50" charset="0"/>
              <a:ea typeface="MS PGothic"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800" b="1" dirty="0">
                <a:solidFill>
                  <a:srgbClr val="3333FF"/>
                </a:solidFill>
                <a:latin typeface="Letterjoin-Air Plus 40" panose="02000805000000020003" pitchFamily="50" charset="0"/>
                <a:ea typeface="MS PGothic" panose="020B0600070205080204" pitchFamily="34" charset="-128"/>
              </a:rPr>
              <a:t>p</a:t>
            </a:r>
            <a:r>
              <a:rPr lang="en-GB" sz="2800" b="1" dirty="0" err="1">
                <a:solidFill>
                  <a:srgbClr val="3333FF"/>
                </a:solidFill>
                <a:latin typeface="Letterjoin-Air Plus 40" panose="02000805000000020003" pitchFamily="50" charset="0"/>
                <a:ea typeface="MS PGothic" panose="020B0600070205080204" pitchFamily="34" charset="-128"/>
              </a:rPr>
              <a:t>ronunciation</a:t>
            </a:r>
            <a:endParaRPr lang="en-GB" sz="2800" b="1" dirty="0">
              <a:solidFill>
                <a:srgbClr val="3333FF"/>
              </a:solidFill>
              <a:latin typeface="Letterjoin-Air Plus 40" panose="02000805000000020003" pitchFamily="50" charset="0"/>
              <a:ea typeface="MS PGothic"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800" dirty="0">
                <a:solidFill>
                  <a:srgbClr val="000000"/>
                </a:solidFill>
                <a:latin typeface="Letterjoin-Air Plus 40" panose="02000805000000020003" pitchFamily="50" charset="0"/>
                <a:ea typeface="MS PGothic" panose="020B0600070205080204" pitchFamily="34" charset="-128"/>
              </a:rPr>
              <a:t>a</a:t>
            </a:r>
            <a:r>
              <a:rPr lang="en-GB" sz="2800" dirty="0" err="1">
                <a:solidFill>
                  <a:srgbClr val="000000"/>
                </a:solidFill>
                <a:latin typeface="Letterjoin-Air Plus 40" panose="02000805000000020003" pitchFamily="50" charset="0"/>
                <a:ea typeface="MS PGothic" panose="020B0600070205080204" pitchFamily="34" charset="-128"/>
              </a:rPr>
              <a:t>ccording</a:t>
            </a:r>
            <a:endParaRPr lang="en-GB" sz="2800" dirty="0">
              <a:solidFill>
                <a:srgbClr val="000000"/>
              </a:solidFill>
              <a:latin typeface="Letterjoin-Air Plus 40" panose="02000805000000020003" pitchFamily="50" charset="0"/>
              <a:ea typeface="MS PGothic" panose="020B0600070205080204" pitchFamily="34" charset="-128"/>
            </a:endParaRPr>
          </a:p>
          <a:p>
            <a:pPr marL="342900" indent="-342900" eaLnBrk="0" fontAlgn="base" hangingPunct="0">
              <a:spcBef>
                <a:spcPct val="0"/>
              </a:spcBef>
              <a:spcAft>
                <a:spcPct val="0"/>
              </a:spcAft>
              <a:buFont typeface="Arial" panose="020B0604020202020204" pitchFamily="34" charset="0"/>
              <a:buChar char="•"/>
            </a:pPr>
            <a:r>
              <a:rPr lang="en-US" sz="2800" b="1" dirty="0">
                <a:solidFill>
                  <a:srgbClr val="3333FF"/>
                </a:solidFill>
                <a:latin typeface="Letterjoin-Air Plus 40" panose="02000805000000020003" pitchFamily="50" charset="0"/>
                <a:ea typeface="MS PGothic" panose="020B0600070205080204" pitchFamily="34" charset="-128"/>
              </a:rPr>
              <a:t>f</a:t>
            </a:r>
            <a:r>
              <a:rPr lang="en-GB" sz="2800" b="1" dirty="0" err="1">
                <a:solidFill>
                  <a:srgbClr val="3333FF"/>
                </a:solidFill>
                <a:latin typeface="Letterjoin-Air Plus 40" panose="02000805000000020003" pitchFamily="50" charset="0"/>
                <a:ea typeface="MS PGothic" panose="020B0600070205080204" pitchFamily="34" charset="-128"/>
              </a:rPr>
              <a:t>requently</a:t>
            </a:r>
            <a:endParaRPr lang="en-GB" sz="3600" b="1" dirty="0">
              <a:solidFill>
                <a:srgbClr val="3333FF"/>
              </a:solidFill>
              <a:latin typeface="Letterjoin-Air Plus 40" panose="02000805000000020003" pitchFamily="50" charset="0"/>
              <a:ea typeface="MS PGothic" panose="020B0600070205080204" pitchFamily="34" charset="-128"/>
            </a:endParaRPr>
          </a:p>
        </p:txBody>
      </p:sp>
      <p:sp>
        <p:nvSpPr>
          <p:cNvPr id="12" name="TextBox 11">
            <a:extLst>
              <a:ext uri="{FF2B5EF4-FFF2-40B4-BE49-F238E27FC236}">
                <a16:creationId xmlns:a16="http://schemas.microsoft.com/office/drawing/2014/main" id="{2D611A21-0518-4CFA-9FA8-0611D4400A80}"/>
              </a:ext>
            </a:extLst>
          </p:cNvPr>
          <p:cNvSpPr txBox="1"/>
          <p:nvPr/>
        </p:nvSpPr>
        <p:spPr>
          <a:xfrm>
            <a:off x="6184204" y="3318570"/>
            <a:ext cx="5746957" cy="3693319"/>
          </a:xfrm>
          <a:prstGeom prst="rect">
            <a:avLst/>
          </a:prstGeom>
          <a:solidFill>
            <a:schemeClr val="accent1">
              <a:lumMod val="40000"/>
              <a:lumOff val="60000"/>
            </a:schemeClr>
          </a:solidFill>
        </p:spPr>
        <p:txBody>
          <a:bodyPr wrap="square">
            <a:spAutoFit/>
          </a:bodyPr>
          <a:lstStyle/>
          <a:p>
            <a:pPr defTabSz="457200" fontAlgn="base">
              <a:defRPr/>
            </a:pPr>
            <a:r>
              <a:rPr lang="en-GB" dirty="0">
                <a:solidFill>
                  <a:prstClr val="black"/>
                </a:solidFill>
                <a:latin typeface="Letter-join Plus 40" panose="02000505000000020003" pitchFamily="50" charset="0"/>
                <a:ea typeface="MS PGothic" panose="020B0600070205080204" pitchFamily="34" charset="-128"/>
              </a:rPr>
              <a:t>The picture shows Stef Reid who is a world champion Paralympic long jumper and sprinter for Canada and Great Britain. She is a multiple medal winner and also has a MBE. Today Stef campaigns for Nike, Adidas and Puma to do something different... Lots of stores proudly display models with blades in their shop windows. Stef thinks this is great and wishes she had seen these in shops when she was little. </a:t>
            </a:r>
          </a:p>
          <a:p>
            <a:pPr defTabSz="457200" fontAlgn="base">
              <a:defRPr/>
            </a:pPr>
            <a:r>
              <a:rPr lang="en-GB" dirty="0">
                <a:solidFill>
                  <a:prstClr val="black"/>
                </a:solidFill>
                <a:latin typeface="Letter-join Plus 40" panose="02000505000000020003" pitchFamily="50" charset="0"/>
                <a:ea typeface="MS PGothic" panose="020B0600070205080204" pitchFamily="34" charset="-128"/>
              </a:rPr>
              <a:t>High end running shoes cost over £200 but Stef only needs one. Stef has to buy two shoes even though she only uses one shoe.</a:t>
            </a:r>
          </a:p>
          <a:p>
            <a:pPr defTabSz="457200" fontAlgn="base">
              <a:defRPr/>
            </a:pPr>
            <a:r>
              <a:rPr lang="en-GB" dirty="0">
                <a:solidFill>
                  <a:prstClr val="black"/>
                </a:solidFill>
                <a:latin typeface="Letter-join Plus 40" panose="02000505000000020003" pitchFamily="50" charset="0"/>
                <a:ea typeface="MS PGothic" panose="020B0600070205080204" pitchFamily="34" charset="-128"/>
              </a:rPr>
              <a:t>Stef is campaigning for Nike, Adidas and Pumas to sell single shoes.</a:t>
            </a:r>
          </a:p>
        </p:txBody>
      </p:sp>
      <p:sp>
        <p:nvSpPr>
          <p:cNvPr id="5" name="TextBox 4">
            <a:extLst>
              <a:ext uri="{FF2B5EF4-FFF2-40B4-BE49-F238E27FC236}">
                <a16:creationId xmlns:a16="http://schemas.microsoft.com/office/drawing/2014/main" id="{BF0E015C-F05C-44F5-8E4C-BDF83552F8F1}"/>
              </a:ext>
            </a:extLst>
          </p:cNvPr>
          <p:cNvSpPr txBox="1"/>
          <p:nvPr/>
        </p:nvSpPr>
        <p:spPr>
          <a:xfrm>
            <a:off x="-1" y="0"/>
            <a:ext cx="3870659" cy="830997"/>
          </a:xfrm>
          <a:prstGeom prst="rect">
            <a:avLst/>
          </a:prstGeom>
          <a:noFill/>
        </p:spPr>
        <p:txBody>
          <a:bodyPr wrap="square" rtlCol="0">
            <a:spAutoFit/>
          </a:bodyPr>
          <a:lstStyle/>
          <a:p>
            <a:pPr eaLnBrk="0" fontAlgn="base" hangingPunct="0">
              <a:spcBef>
                <a:spcPct val="0"/>
              </a:spcBef>
              <a:spcAft>
                <a:spcPct val="0"/>
              </a:spcAft>
            </a:pPr>
            <a:r>
              <a:rPr lang="en-GB" sz="2400" u="sng" dirty="0">
                <a:solidFill>
                  <a:srgbClr val="000000"/>
                </a:solidFill>
                <a:latin typeface="Letterjoin-Air Plus 40" panose="02000805000000020003" pitchFamily="50" charset="0"/>
                <a:ea typeface="MS PGothic" panose="020B0600070205080204" pitchFamily="34" charset="-128"/>
              </a:rPr>
              <a:t>Monday 5</a:t>
            </a:r>
            <a:r>
              <a:rPr lang="en-GB" sz="2400" u="sng" baseline="30000" dirty="0">
                <a:solidFill>
                  <a:srgbClr val="000000"/>
                </a:solidFill>
                <a:latin typeface="Letterjoin-Air Plus 40" panose="02000805000000020003" pitchFamily="50" charset="0"/>
                <a:ea typeface="MS PGothic" panose="020B0600070205080204" pitchFamily="34" charset="-128"/>
              </a:rPr>
              <a:t>th</a:t>
            </a:r>
            <a:r>
              <a:rPr lang="en-GB" sz="2400" u="sng" dirty="0">
                <a:solidFill>
                  <a:srgbClr val="000000"/>
                </a:solidFill>
                <a:latin typeface="Letterjoin-Air Plus 40" panose="02000805000000020003" pitchFamily="50" charset="0"/>
                <a:ea typeface="MS PGothic" panose="020B0600070205080204" pitchFamily="34" charset="-128"/>
              </a:rPr>
              <a:t> January 2026</a:t>
            </a:r>
          </a:p>
        </p:txBody>
      </p:sp>
      <p:pic>
        <p:nvPicPr>
          <p:cNvPr id="13" name="Picture 12">
            <a:extLst>
              <a:ext uri="{FF2B5EF4-FFF2-40B4-BE49-F238E27FC236}">
                <a16:creationId xmlns:a16="http://schemas.microsoft.com/office/drawing/2014/main" id="{0C4AB5C4-9BB1-4C08-AFDB-835F900BDE42}"/>
              </a:ext>
            </a:extLst>
          </p:cNvPr>
          <p:cNvPicPr>
            <a:picLocks noChangeAspect="1"/>
          </p:cNvPicPr>
          <p:nvPr/>
        </p:nvPicPr>
        <p:blipFill>
          <a:blip r:embed="rId3"/>
          <a:stretch>
            <a:fillRect/>
          </a:stretch>
        </p:blipFill>
        <p:spPr>
          <a:xfrm>
            <a:off x="4517393" y="3848386"/>
            <a:ext cx="1692275" cy="3009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296A-8B29-4C3F-AAAA-7C8523A2E2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BD3957-685B-4653-ACC4-86566E7F270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B0379A6-2C57-49D4-B59C-1FFA624AE6AD}"/>
              </a:ext>
            </a:extLst>
          </p:cNvPr>
          <p:cNvPicPr>
            <a:picLocks noChangeAspect="1"/>
          </p:cNvPicPr>
          <p:nvPr/>
        </p:nvPicPr>
        <p:blipFill>
          <a:blip r:embed="rId2"/>
          <a:stretch>
            <a:fillRect/>
          </a:stretch>
        </p:blipFill>
        <p:spPr>
          <a:xfrm>
            <a:off x="632650" y="92840"/>
            <a:ext cx="11324401" cy="6496474"/>
          </a:xfrm>
          <a:prstGeom prst="rect">
            <a:avLst/>
          </a:prstGeom>
        </p:spPr>
      </p:pic>
    </p:spTree>
    <p:extLst>
      <p:ext uri="{BB962C8B-B14F-4D97-AF65-F5344CB8AC3E}">
        <p14:creationId xmlns:p14="http://schemas.microsoft.com/office/powerpoint/2010/main" val="209494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5A4AE0-BA2B-4859-8F4B-278874A78E86}"/>
              </a:ext>
            </a:extLst>
          </p:cNvPr>
          <p:cNvSpPr>
            <a:spLocks noGrp="1"/>
          </p:cNvSpPr>
          <p:nvPr>
            <p:ph idx="1"/>
          </p:nvPr>
        </p:nvSpPr>
        <p:spPr>
          <a:xfrm>
            <a:off x="188059" y="189646"/>
            <a:ext cx="6740279" cy="4764087"/>
          </a:xfrm>
        </p:spPr>
        <p:txBody>
          <a:bodyPr/>
          <a:lstStyle/>
          <a:p>
            <a:pPr marL="0" indent="0">
              <a:buNone/>
            </a:pPr>
            <a:r>
              <a:rPr lang="en-GB" dirty="0"/>
              <a:t>Go outside and take pictures of everything you see! </a:t>
            </a:r>
          </a:p>
          <a:p>
            <a:pPr marL="0" indent="0">
              <a:buNone/>
            </a:pPr>
            <a:endParaRPr lang="en-GB" dirty="0"/>
          </a:p>
          <a:p>
            <a:pPr marL="0" indent="0">
              <a:buNone/>
            </a:pPr>
            <a:r>
              <a:rPr lang="en-GB" dirty="0"/>
              <a:t>Build a snowman and take a picture to show us all!. </a:t>
            </a:r>
          </a:p>
        </p:txBody>
      </p:sp>
      <p:pic>
        <p:nvPicPr>
          <p:cNvPr id="5" name="Picture 4">
            <a:extLst>
              <a:ext uri="{FF2B5EF4-FFF2-40B4-BE49-F238E27FC236}">
                <a16:creationId xmlns:a16="http://schemas.microsoft.com/office/drawing/2014/main" id="{00139ACC-EB8B-48C9-83C7-90084CDE36C0}"/>
              </a:ext>
            </a:extLst>
          </p:cNvPr>
          <p:cNvPicPr>
            <a:picLocks noChangeAspect="1"/>
          </p:cNvPicPr>
          <p:nvPr/>
        </p:nvPicPr>
        <p:blipFill>
          <a:blip r:embed="rId2"/>
          <a:stretch>
            <a:fillRect/>
          </a:stretch>
        </p:blipFill>
        <p:spPr>
          <a:xfrm>
            <a:off x="7089531" y="189646"/>
            <a:ext cx="4322885" cy="4322885"/>
          </a:xfrm>
          <a:prstGeom prst="rect">
            <a:avLst/>
          </a:prstGeom>
        </p:spPr>
      </p:pic>
    </p:spTree>
    <p:extLst>
      <p:ext uri="{BB962C8B-B14F-4D97-AF65-F5344CB8AC3E}">
        <p14:creationId xmlns:p14="http://schemas.microsoft.com/office/powerpoint/2010/main" val="396329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5E03-5392-4BCA-A757-15584B6B8AAF}"/>
              </a:ext>
            </a:extLst>
          </p:cNvPr>
          <p:cNvSpPr>
            <a:spLocks noGrp="1"/>
          </p:cNvSpPr>
          <p:nvPr>
            <p:ph type="title"/>
          </p:nvPr>
        </p:nvSpPr>
        <p:spPr>
          <a:xfrm>
            <a:off x="0" y="0"/>
            <a:ext cx="10469033" cy="1524000"/>
          </a:xfrm>
        </p:spPr>
        <p:txBody>
          <a:bodyPr/>
          <a:lstStyle/>
          <a:p>
            <a:r>
              <a:rPr lang="en-GB" u="sng" dirty="0">
                <a:solidFill>
                  <a:schemeClr val="tx1"/>
                </a:solidFill>
              </a:rPr>
              <a:t>Maths </a:t>
            </a:r>
          </a:p>
        </p:txBody>
      </p:sp>
      <p:sp>
        <p:nvSpPr>
          <p:cNvPr id="5" name="TextBox 4">
            <a:extLst>
              <a:ext uri="{FF2B5EF4-FFF2-40B4-BE49-F238E27FC236}">
                <a16:creationId xmlns:a16="http://schemas.microsoft.com/office/drawing/2014/main" id="{5F134CE1-4D01-4098-80FF-8939E03919B9}"/>
              </a:ext>
            </a:extLst>
          </p:cNvPr>
          <p:cNvSpPr txBox="1"/>
          <p:nvPr/>
        </p:nvSpPr>
        <p:spPr>
          <a:xfrm>
            <a:off x="145074" y="1004473"/>
            <a:ext cx="11803672" cy="1938992"/>
          </a:xfrm>
          <a:prstGeom prst="rect">
            <a:avLst/>
          </a:prstGeom>
          <a:noFill/>
        </p:spPr>
        <p:txBody>
          <a:bodyPr wrap="square">
            <a:spAutoFit/>
          </a:bodyPr>
          <a:lstStyle/>
          <a:p>
            <a:r>
              <a:rPr lang="en-GB" sz="2400" dirty="0">
                <a:latin typeface="Letterjoin-Air Plus 40" panose="02000805000000020003" pitchFamily="50" charset="0"/>
              </a:rPr>
              <a:t>Practise your maths skills using this game…</a:t>
            </a:r>
          </a:p>
          <a:p>
            <a:endParaRPr lang="en-GB" sz="2400" dirty="0">
              <a:latin typeface="Letterjoin-Air Plus 40" panose="02000805000000020003" pitchFamily="50" charset="0"/>
            </a:endParaRPr>
          </a:p>
          <a:p>
            <a:r>
              <a:rPr lang="en-GB" sz="2400" dirty="0">
                <a:latin typeface="Letterjoin-Air Plus 40" panose="02000805000000020003" pitchFamily="50" charset="0"/>
                <a:hlinkClick r:id="rId2"/>
              </a:rPr>
              <a:t>https://www.bbc.co.uk/bitesize/topics/zd2f7nb/articles/zn2y7nb#zj6v6rd</a:t>
            </a:r>
            <a:endParaRPr lang="en-GB" sz="2400" dirty="0">
              <a:latin typeface="Letterjoin-Air Plus 40" panose="02000805000000020003" pitchFamily="50" charset="0"/>
            </a:endParaRPr>
          </a:p>
          <a:p>
            <a:endParaRPr lang="en-GB" sz="2400" dirty="0">
              <a:latin typeface="Letterjoin-Air Plus 40" panose="02000805000000020003" pitchFamily="50" charset="0"/>
            </a:endParaRPr>
          </a:p>
        </p:txBody>
      </p:sp>
    </p:spTree>
    <p:extLst>
      <p:ext uri="{BB962C8B-B14F-4D97-AF65-F5344CB8AC3E}">
        <p14:creationId xmlns:p14="http://schemas.microsoft.com/office/powerpoint/2010/main" val="275059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5E03-5392-4BCA-A757-15584B6B8AAF}"/>
              </a:ext>
            </a:extLst>
          </p:cNvPr>
          <p:cNvSpPr>
            <a:spLocks noGrp="1"/>
          </p:cNvSpPr>
          <p:nvPr>
            <p:ph type="title"/>
          </p:nvPr>
        </p:nvSpPr>
        <p:spPr>
          <a:xfrm>
            <a:off x="0" y="0"/>
            <a:ext cx="10469033" cy="1524000"/>
          </a:xfrm>
        </p:spPr>
        <p:txBody>
          <a:bodyPr/>
          <a:lstStyle/>
          <a:p>
            <a:r>
              <a:rPr lang="en-GB" u="sng" dirty="0">
                <a:solidFill>
                  <a:schemeClr val="tx1"/>
                </a:solidFill>
              </a:rPr>
              <a:t>Maths </a:t>
            </a:r>
          </a:p>
        </p:txBody>
      </p:sp>
      <p:pic>
        <p:nvPicPr>
          <p:cNvPr id="4" name="Picture 3">
            <a:extLst>
              <a:ext uri="{FF2B5EF4-FFF2-40B4-BE49-F238E27FC236}">
                <a16:creationId xmlns:a16="http://schemas.microsoft.com/office/drawing/2014/main" id="{60EE0225-0751-4E2F-A03F-990324B84E53}"/>
              </a:ext>
            </a:extLst>
          </p:cNvPr>
          <p:cNvPicPr>
            <a:picLocks noChangeAspect="1"/>
          </p:cNvPicPr>
          <p:nvPr/>
        </p:nvPicPr>
        <p:blipFill>
          <a:blip r:embed="rId2"/>
          <a:stretch>
            <a:fillRect/>
          </a:stretch>
        </p:blipFill>
        <p:spPr>
          <a:xfrm>
            <a:off x="996574" y="762000"/>
            <a:ext cx="9712458" cy="6051016"/>
          </a:xfrm>
          <a:prstGeom prst="rect">
            <a:avLst/>
          </a:prstGeom>
        </p:spPr>
      </p:pic>
    </p:spTree>
    <p:extLst>
      <p:ext uri="{BB962C8B-B14F-4D97-AF65-F5344CB8AC3E}">
        <p14:creationId xmlns:p14="http://schemas.microsoft.com/office/powerpoint/2010/main" val="353077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9BE3-9E6A-421D-92B0-3D17177BF611}"/>
              </a:ext>
            </a:extLst>
          </p:cNvPr>
          <p:cNvSpPr>
            <a:spLocks noGrp="1"/>
          </p:cNvSpPr>
          <p:nvPr>
            <p:ph type="title"/>
          </p:nvPr>
        </p:nvSpPr>
        <p:spPr>
          <a:xfrm>
            <a:off x="283633" y="158262"/>
            <a:ext cx="10469033" cy="1524000"/>
          </a:xfrm>
        </p:spPr>
        <p:txBody>
          <a:bodyPr/>
          <a:lstStyle/>
          <a:p>
            <a:r>
              <a:rPr lang="en-GB" u="sng" dirty="0">
                <a:solidFill>
                  <a:schemeClr val="tx1"/>
                </a:solidFill>
              </a:rPr>
              <a:t>English</a:t>
            </a:r>
            <a:br>
              <a:rPr lang="en-GB" dirty="0">
                <a:solidFill>
                  <a:schemeClr val="tx1"/>
                </a:solidFill>
              </a:rPr>
            </a:br>
            <a:r>
              <a:rPr lang="en-GB" dirty="0">
                <a:solidFill>
                  <a:schemeClr val="tx1"/>
                </a:solidFill>
              </a:rPr>
              <a:t>Practise your S.P.A.G skills using this fun and interactive game.</a:t>
            </a:r>
          </a:p>
        </p:txBody>
      </p:sp>
      <p:sp>
        <p:nvSpPr>
          <p:cNvPr id="3" name="Content Placeholder 2">
            <a:extLst>
              <a:ext uri="{FF2B5EF4-FFF2-40B4-BE49-F238E27FC236}">
                <a16:creationId xmlns:a16="http://schemas.microsoft.com/office/drawing/2014/main" id="{F07D0B78-5C12-4B41-BB2A-BFD9B609E5B4}"/>
              </a:ext>
            </a:extLst>
          </p:cNvPr>
          <p:cNvSpPr>
            <a:spLocks noGrp="1"/>
          </p:cNvSpPr>
          <p:nvPr>
            <p:ph idx="1"/>
          </p:nvPr>
        </p:nvSpPr>
        <p:spPr>
          <a:xfrm>
            <a:off x="741974" y="2093913"/>
            <a:ext cx="9768416" cy="4764087"/>
          </a:xfrm>
        </p:spPr>
        <p:txBody>
          <a:bodyPr/>
          <a:lstStyle/>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https://www.bbc.co.uk/bitesize/topics/zbghcxs/articles/zbm8scw</a:t>
            </a:r>
            <a:endParaRPr lang="en-GB" dirty="0">
              <a:solidFill>
                <a:srgbClr val="FF0000"/>
              </a:solidFill>
            </a:endParaRPr>
          </a:p>
          <a:p>
            <a:pPr marL="0" indent="0">
              <a:buNone/>
            </a:pPr>
            <a:endParaRPr lang="en-GB" dirty="0"/>
          </a:p>
        </p:txBody>
      </p:sp>
    </p:spTree>
    <p:extLst>
      <p:ext uri="{BB962C8B-B14F-4D97-AF65-F5344CB8AC3E}">
        <p14:creationId xmlns:p14="http://schemas.microsoft.com/office/powerpoint/2010/main" val="224924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9BE3-9E6A-421D-92B0-3D17177BF611}"/>
              </a:ext>
            </a:extLst>
          </p:cNvPr>
          <p:cNvSpPr>
            <a:spLocks noGrp="1"/>
          </p:cNvSpPr>
          <p:nvPr>
            <p:ph type="title"/>
          </p:nvPr>
        </p:nvSpPr>
        <p:spPr>
          <a:xfrm>
            <a:off x="0" y="0"/>
            <a:ext cx="10469033" cy="1524000"/>
          </a:xfrm>
        </p:spPr>
        <p:txBody>
          <a:bodyPr/>
          <a:lstStyle/>
          <a:p>
            <a:r>
              <a:rPr lang="en-GB" u="sng" dirty="0">
                <a:solidFill>
                  <a:schemeClr val="tx1"/>
                </a:solidFill>
              </a:rPr>
              <a:t>English</a:t>
            </a:r>
            <a:br>
              <a:rPr lang="en-GB" dirty="0">
                <a:solidFill>
                  <a:schemeClr val="tx1"/>
                </a:solidFill>
              </a:rPr>
            </a:br>
            <a:r>
              <a:rPr lang="en-GB" dirty="0">
                <a:solidFill>
                  <a:schemeClr val="tx1"/>
                </a:solidFill>
              </a:rPr>
              <a:t>Complete the S.P.A.G. </a:t>
            </a:r>
          </a:p>
        </p:txBody>
      </p:sp>
      <p:pic>
        <p:nvPicPr>
          <p:cNvPr id="6" name="Picture 5">
            <a:extLst>
              <a:ext uri="{FF2B5EF4-FFF2-40B4-BE49-F238E27FC236}">
                <a16:creationId xmlns:a16="http://schemas.microsoft.com/office/drawing/2014/main" id="{CE462935-2FFB-44FC-BDBC-82AF4B24ECA1}"/>
              </a:ext>
            </a:extLst>
          </p:cNvPr>
          <p:cNvPicPr>
            <a:picLocks noChangeAspect="1"/>
          </p:cNvPicPr>
          <p:nvPr/>
        </p:nvPicPr>
        <p:blipFill>
          <a:blip r:embed="rId2"/>
          <a:stretch>
            <a:fillRect/>
          </a:stretch>
        </p:blipFill>
        <p:spPr>
          <a:xfrm>
            <a:off x="1509469" y="1197927"/>
            <a:ext cx="8557723" cy="5510604"/>
          </a:xfrm>
          <a:prstGeom prst="rect">
            <a:avLst/>
          </a:prstGeom>
        </p:spPr>
      </p:pic>
    </p:spTree>
    <p:extLst>
      <p:ext uri="{BB962C8B-B14F-4D97-AF65-F5344CB8AC3E}">
        <p14:creationId xmlns:p14="http://schemas.microsoft.com/office/powerpoint/2010/main" val="85620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55D0-EAB5-4587-9CE2-BAA2194A7206}"/>
              </a:ext>
            </a:extLst>
          </p:cNvPr>
          <p:cNvSpPr>
            <a:spLocks noGrp="1"/>
          </p:cNvSpPr>
          <p:nvPr>
            <p:ph type="title"/>
          </p:nvPr>
        </p:nvSpPr>
        <p:spPr>
          <a:xfrm>
            <a:off x="107626" y="0"/>
            <a:ext cx="10469033" cy="1524000"/>
          </a:xfrm>
        </p:spPr>
        <p:txBody>
          <a:bodyPr/>
          <a:lstStyle/>
          <a:p>
            <a:r>
              <a:rPr lang="en-GB" dirty="0"/>
              <a:t>Spelling </a:t>
            </a:r>
          </a:p>
        </p:txBody>
      </p:sp>
      <p:sp>
        <p:nvSpPr>
          <p:cNvPr id="3" name="Content Placeholder 2">
            <a:extLst>
              <a:ext uri="{FF2B5EF4-FFF2-40B4-BE49-F238E27FC236}">
                <a16:creationId xmlns:a16="http://schemas.microsoft.com/office/drawing/2014/main" id="{D3A73603-F987-4033-9297-0332EFEB5B75}"/>
              </a:ext>
            </a:extLst>
          </p:cNvPr>
          <p:cNvSpPr>
            <a:spLocks noGrp="1"/>
          </p:cNvSpPr>
          <p:nvPr>
            <p:ph idx="1"/>
          </p:nvPr>
        </p:nvSpPr>
        <p:spPr>
          <a:xfrm>
            <a:off x="808243" y="963370"/>
            <a:ext cx="9768416" cy="4764087"/>
          </a:xfrm>
        </p:spPr>
        <p:txBody>
          <a:bodyPr/>
          <a:lstStyle/>
          <a:p>
            <a:r>
              <a:rPr lang="en-GB" dirty="0"/>
              <a:t>Go onto Spelling Shed. Complete your assignments. </a:t>
            </a:r>
          </a:p>
          <a:p>
            <a:r>
              <a:rPr lang="en-GB" dirty="0"/>
              <a:t>Spend 15/20 minutes on the spelling game ‘</a:t>
            </a:r>
            <a:r>
              <a:rPr lang="en-GB" dirty="0" err="1"/>
              <a:t>Beeseiged</a:t>
            </a:r>
            <a:r>
              <a:rPr lang="en-GB" dirty="0"/>
              <a:t>’</a:t>
            </a:r>
          </a:p>
        </p:txBody>
      </p:sp>
      <p:pic>
        <p:nvPicPr>
          <p:cNvPr id="5" name="Picture 4">
            <a:extLst>
              <a:ext uri="{FF2B5EF4-FFF2-40B4-BE49-F238E27FC236}">
                <a16:creationId xmlns:a16="http://schemas.microsoft.com/office/drawing/2014/main" id="{A98D0D8C-84E7-44FC-A3DB-20B2D6EE5589}"/>
              </a:ext>
            </a:extLst>
          </p:cNvPr>
          <p:cNvPicPr>
            <a:picLocks noChangeAspect="1"/>
          </p:cNvPicPr>
          <p:nvPr/>
        </p:nvPicPr>
        <p:blipFill>
          <a:blip r:embed="rId2"/>
          <a:stretch>
            <a:fillRect/>
          </a:stretch>
        </p:blipFill>
        <p:spPr>
          <a:xfrm>
            <a:off x="8241067" y="2324369"/>
            <a:ext cx="3658111" cy="1400370"/>
          </a:xfrm>
          <a:prstGeom prst="rect">
            <a:avLst/>
          </a:prstGeom>
        </p:spPr>
      </p:pic>
    </p:spTree>
    <p:extLst>
      <p:ext uri="{BB962C8B-B14F-4D97-AF65-F5344CB8AC3E}">
        <p14:creationId xmlns:p14="http://schemas.microsoft.com/office/powerpoint/2010/main" val="146520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69BE3-9E6A-421D-92B0-3D17177BF611}"/>
              </a:ext>
            </a:extLst>
          </p:cNvPr>
          <p:cNvSpPr>
            <a:spLocks noGrp="1"/>
          </p:cNvSpPr>
          <p:nvPr>
            <p:ph type="title"/>
          </p:nvPr>
        </p:nvSpPr>
        <p:spPr>
          <a:xfrm>
            <a:off x="283633" y="158262"/>
            <a:ext cx="10469033" cy="1524000"/>
          </a:xfrm>
        </p:spPr>
        <p:txBody>
          <a:bodyPr/>
          <a:lstStyle/>
          <a:p>
            <a:r>
              <a:rPr lang="en-GB" u="sng" dirty="0">
                <a:solidFill>
                  <a:schemeClr val="tx1"/>
                </a:solidFill>
              </a:rPr>
              <a:t>Reading Comprehension </a:t>
            </a:r>
            <a:br>
              <a:rPr lang="en-GB" dirty="0">
                <a:solidFill>
                  <a:schemeClr val="tx1"/>
                </a:solidFill>
              </a:rPr>
            </a:br>
            <a:r>
              <a:rPr lang="en-GB" dirty="0">
                <a:solidFill>
                  <a:schemeClr val="tx1"/>
                </a:solidFill>
              </a:rPr>
              <a:t>Read the following text and answer the questions on the next slide. </a:t>
            </a:r>
          </a:p>
        </p:txBody>
      </p:sp>
      <p:pic>
        <p:nvPicPr>
          <p:cNvPr id="6" name="Picture 5">
            <a:extLst>
              <a:ext uri="{FF2B5EF4-FFF2-40B4-BE49-F238E27FC236}">
                <a16:creationId xmlns:a16="http://schemas.microsoft.com/office/drawing/2014/main" id="{EEF82C9F-B2E5-4644-8597-41CEC55EE230}"/>
              </a:ext>
            </a:extLst>
          </p:cNvPr>
          <p:cNvPicPr>
            <a:picLocks noChangeAspect="1"/>
          </p:cNvPicPr>
          <p:nvPr/>
        </p:nvPicPr>
        <p:blipFill>
          <a:blip r:embed="rId2"/>
          <a:stretch>
            <a:fillRect/>
          </a:stretch>
        </p:blipFill>
        <p:spPr>
          <a:xfrm>
            <a:off x="1700080" y="2095876"/>
            <a:ext cx="8123624" cy="4846740"/>
          </a:xfrm>
          <a:prstGeom prst="rect">
            <a:avLst/>
          </a:prstGeom>
        </p:spPr>
      </p:pic>
    </p:spTree>
    <p:extLst>
      <p:ext uri="{BB962C8B-B14F-4D97-AF65-F5344CB8AC3E}">
        <p14:creationId xmlns:p14="http://schemas.microsoft.com/office/powerpoint/2010/main" val="189495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D1E4-FB1C-48D9-A4BF-906E5942D49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6AC193-18AF-4622-BC44-7F09C8A9EDA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5791933-1A93-469C-AAC0-7E34BF97A0FA}"/>
              </a:ext>
            </a:extLst>
          </p:cNvPr>
          <p:cNvPicPr>
            <a:picLocks noChangeAspect="1"/>
          </p:cNvPicPr>
          <p:nvPr/>
        </p:nvPicPr>
        <p:blipFill>
          <a:blip r:embed="rId2"/>
          <a:stretch>
            <a:fillRect/>
          </a:stretch>
        </p:blipFill>
        <p:spPr>
          <a:xfrm>
            <a:off x="1309781" y="149469"/>
            <a:ext cx="9572438" cy="6858000"/>
          </a:xfrm>
          <a:prstGeom prst="rect">
            <a:avLst/>
          </a:prstGeom>
        </p:spPr>
      </p:pic>
    </p:spTree>
    <p:extLst>
      <p:ext uri="{BB962C8B-B14F-4D97-AF65-F5344CB8AC3E}">
        <p14:creationId xmlns:p14="http://schemas.microsoft.com/office/powerpoint/2010/main" val="289619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FCF1-A850-4AEF-A471-C3A2CA941627}"/>
              </a:ext>
            </a:extLst>
          </p:cNvPr>
          <p:cNvSpPr>
            <a:spLocks noGrp="1"/>
          </p:cNvSpPr>
          <p:nvPr>
            <p:ph type="title"/>
          </p:nvPr>
        </p:nvSpPr>
        <p:spPr>
          <a:xfrm>
            <a:off x="0" y="-9526"/>
            <a:ext cx="10469033" cy="1524000"/>
          </a:xfrm>
        </p:spPr>
        <p:txBody>
          <a:bodyPr/>
          <a:lstStyle/>
          <a:p>
            <a:r>
              <a:rPr lang="en-GB" dirty="0"/>
              <a:t>Computing/History </a:t>
            </a:r>
          </a:p>
        </p:txBody>
      </p:sp>
      <p:sp>
        <p:nvSpPr>
          <p:cNvPr id="3" name="Content Placeholder 2">
            <a:extLst>
              <a:ext uri="{FF2B5EF4-FFF2-40B4-BE49-F238E27FC236}">
                <a16:creationId xmlns:a16="http://schemas.microsoft.com/office/drawing/2014/main" id="{62BF16C0-5CCC-4CBC-81A3-E2A25CABC936}"/>
              </a:ext>
            </a:extLst>
          </p:cNvPr>
          <p:cNvSpPr>
            <a:spLocks noGrp="1"/>
          </p:cNvSpPr>
          <p:nvPr>
            <p:ph idx="1"/>
          </p:nvPr>
        </p:nvSpPr>
        <p:spPr>
          <a:xfrm>
            <a:off x="460621" y="954578"/>
            <a:ext cx="9768416" cy="4764087"/>
          </a:xfrm>
        </p:spPr>
        <p:txBody>
          <a:bodyPr/>
          <a:lstStyle/>
          <a:p>
            <a:r>
              <a:rPr lang="en-GB" dirty="0"/>
              <a:t>Sign onto </a:t>
            </a:r>
            <a:r>
              <a:rPr lang="en-GB" dirty="0" err="1"/>
              <a:t>PurpleMash</a:t>
            </a:r>
            <a:r>
              <a:rPr lang="en-GB" dirty="0"/>
              <a:t> and complete your ‘To do’. </a:t>
            </a:r>
          </a:p>
          <a:p>
            <a:endParaRPr lang="en-GB" dirty="0"/>
          </a:p>
          <a:p>
            <a:r>
              <a:rPr lang="en-GB" dirty="0"/>
              <a:t>You will be comparing the Maya game of </a:t>
            </a:r>
            <a:r>
              <a:rPr lang="en-GB" dirty="0" err="1"/>
              <a:t>Pok</a:t>
            </a:r>
            <a:r>
              <a:rPr lang="en-GB" dirty="0"/>
              <a:t> a Tok to football. </a:t>
            </a:r>
          </a:p>
        </p:txBody>
      </p:sp>
    </p:spTree>
    <p:extLst>
      <p:ext uri="{BB962C8B-B14F-4D97-AF65-F5344CB8AC3E}">
        <p14:creationId xmlns:p14="http://schemas.microsoft.com/office/powerpoint/2010/main" val="2711889281"/>
      </p:ext>
    </p:extLst>
  </p:cSld>
  <p:clrMapOvr>
    <a:masterClrMapping/>
  </p:clrMapOvr>
</p:sld>
</file>

<file path=ppt/theme/theme1.xml><?xml version="1.0" encoding="utf-8"?>
<a:theme xmlns:a="http://schemas.openxmlformats.org/drawingml/2006/main" name="externalpresentation[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FC0128"/>
      </a:folHlink>
    </a:clrScheme>
    <a:fontScheme name="externalpresentation[1]">
      <a:majorFont>
        <a:latin typeface="Arial"/>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ternal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xternalpresentati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xternalpresentati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xternalpresentati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xternalpre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xternalpre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xternalpre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TotalTime>
  <Words>372</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Letter-join Plus 40</vt:lpstr>
      <vt:lpstr>Letterjoin-Air Plus 40</vt:lpstr>
      <vt:lpstr>Times New Roman</vt:lpstr>
      <vt:lpstr>Webdings</vt:lpstr>
      <vt:lpstr>Wingdings</vt:lpstr>
      <vt:lpstr>externalpresentation[1]</vt:lpstr>
      <vt:lpstr>PowerPoint Presentation</vt:lpstr>
      <vt:lpstr>Maths </vt:lpstr>
      <vt:lpstr>Maths </vt:lpstr>
      <vt:lpstr>English Practise your S.P.A.G skills using this fun and interactive game.</vt:lpstr>
      <vt:lpstr>English Complete the S.P.A.G. </vt:lpstr>
      <vt:lpstr>Spelling </vt:lpstr>
      <vt:lpstr>Reading Comprehension  Read the following text and answer the questions on the next slide. </vt:lpstr>
      <vt:lpstr>PowerPoint Presentation</vt:lpstr>
      <vt:lpstr>Computing/History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Taylor</dc:creator>
  <cp:lastModifiedBy>Dominique Hitchen</cp:lastModifiedBy>
  <cp:revision>5</cp:revision>
  <dcterms:created xsi:type="dcterms:W3CDTF">2026-01-05T08:13:05Z</dcterms:created>
  <dcterms:modified xsi:type="dcterms:W3CDTF">2026-01-05T08:47:47Z</dcterms:modified>
</cp:coreProperties>
</file>