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2" r:id="rId3"/>
    <p:sldId id="276" r:id="rId4"/>
    <p:sldId id="257" r:id="rId5"/>
    <p:sldId id="279" r:id="rId6"/>
    <p:sldId id="280" r:id="rId7"/>
    <p:sldId id="287" r:id="rId8"/>
    <p:sldId id="288" r:id="rId9"/>
    <p:sldId id="281" r:id="rId10"/>
    <p:sldId id="283" r:id="rId11"/>
    <p:sldId id="277" r:id="rId12"/>
    <p:sldId id="284" r:id="rId13"/>
    <p:sldId id="286" r:id="rId14"/>
    <p:sldId id="289" r:id="rId15"/>
    <p:sldId id="290" r:id="rId16"/>
    <p:sldId id="28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F076A-9944-4D7C-A829-69421836D134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E24F6-4187-4259-A107-2F17FB751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29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F38D9-B1F5-4872-94FF-B944DB3F13A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26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11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48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5386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750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697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28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372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08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86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71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06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11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57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65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73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47C5-C30E-4952-8069-8F558320B080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37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147C5-C30E-4952-8069-8F558320B080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AA4D7E-ECE1-4F6A-84CC-D807E8EB4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29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87BCF-246F-4112-A13F-04FEB8D8A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892" y="2404534"/>
            <a:ext cx="8465111" cy="1646302"/>
          </a:xfrm>
        </p:spPr>
        <p:txBody>
          <a:bodyPr/>
          <a:lstStyle/>
          <a:p>
            <a:r>
              <a:rPr lang="en-GB" dirty="0"/>
              <a:t>Tuesday 6</a:t>
            </a:r>
            <a:r>
              <a:rPr lang="en-GB" baseline="30000" dirty="0"/>
              <a:t>th</a:t>
            </a:r>
            <a:r>
              <a:rPr lang="en-GB" dirty="0"/>
              <a:t> January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5C609B-BBF2-42BF-84DC-21CA70BB11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Please find below some activities to complete. </a:t>
            </a:r>
          </a:p>
        </p:txBody>
      </p:sp>
    </p:spTree>
    <p:extLst>
      <p:ext uri="{BB962C8B-B14F-4D97-AF65-F5344CB8AC3E}">
        <p14:creationId xmlns:p14="http://schemas.microsoft.com/office/powerpoint/2010/main" val="3474199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3EB811-3D97-4275-8270-BDF3DECA3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00" y="542226"/>
            <a:ext cx="9731583" cy="59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06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0EC77-AA05-40FE-A80D-1A95BB678C3B}"/>
              </a:ext>
            </a:extLst>
          </p:cNvPr>
          <p:cNvSpPr txBox="1">
            <a:spLocks/>
          </p:cNvSpPr>
          <p:nvPr/>
        </p:nvSpPr>
        <p:spPr>
          <a:xfrm>
            <a:off x="70665" y="228626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Spelling: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8CF20-341B-43B8-98DE-4B869EAA3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514" y="268178"/>
            <a:ext cx="9716342" cy="64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9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63E-3E05-42A2-A33D-40662E149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65" y="108438"/>
            <a:ext cx="8596668" cy="603739"/>
          </a:xfrm>
        </p:spPr>
        <p:txBody>
          <a:bodyPr>
            <a:normAutofit fontScale="90000"/>
          </a:bodyPr>
          <a:lstStyle/>
          <a:p>
            <a:r>
              <a:rPr lang="en-GB" dirty="0"/>
              <a:t>Science: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A215C-1588-4792-97DB-ADA74349D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715" y="409173"/>
            <a:ext cx="9800169" cy="634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28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5E9B39-440A-4BBD-886B-18DBD27DA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018" y="323581"/>
            <a:ext cx="9723963" cy="62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89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875A0-30B2-4215-975D-198DD0DB4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34" y="73269"/>
            <a:ext cx="8596668" cy="1320800"/>
          </a:xfrm>
        </p:spPr>
        <p:txBody>
          <a:bodyPr/>
          <a:lstStyle/>
          <a:p>
            <a:r>
              <a:rPr lang="en-GB" dirty="0"/>
              <a:t>Geography: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76F573-20EE-47B2-B53D-D6F00A34A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4" y="679418"/>
            <a:ext cx="9361522" cy="602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14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873257-97DB-47E2-81AE-3062F4AB4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36" y="325054"/>
            <a:ext cx="9717088" cy="620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46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25BC11-8BDA-49A5-9C1F-20A666CEF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83" y="132178"/>
            <a:ext cx="9733085" cy="672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9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7508" y="15300"/>
            <a:ext cx="496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u="sng" dirty="0">
                <a:latin typeface="Letter-join Plus 40" panose="02000505000000020003" pitchFamily="50" charset="0"/>
              </a:rPr>
              <a:t>6.1.25   </a:t>
            </a:r>
            <a:r>
              <a:rPr lang="en-US" u="sng" dirty="0">
                <a:latin typeface="Letter-join Plus 40" panose="02000505000000020003" pitchFamily="50" charset="0"/>
              </a:rPr>
              <a:t>D</a:t>
            </a:r>
            <a:r>
              <a:rPr lang="en-GB" u="sng" dirty="0" err="1">
                <a:latin typeface="Letter-join Plus 40" panose="02000505000000020003" pitchFamily="50" charset="0"/>
              </a:rPr>
              <a:t>aily</a:t>
            </a:r>
            <a:r>
              <a:rPr lang="en-GB" u="sng" dirty="0">
                <a:latin typeface="Letter-join Plus 40" panose="02000505000000020003" pitchFamily="50" charset="0"/>
              </a:rPr>
              <a:t> Dashboard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65324" y="215095"/>
            <a:ext cx="4962725" cy="693626"/>
          </a:xfrm>
          <a:prstGeom prst="roundRect">
            <a:avLst/>
          </a:prstGeom>
          <a:noFill/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52184" y="209422"/>
            <a:ext cx="2736304" cy="649594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637331" y="1056995"/>
            <a:ext cx="5613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latin typeface="Letter-join Plus 40" panose="02000505000000020003" pitchFamily="50" charset="0"/>
              </a:rPr>
              <a:t>Words of the week</a:t>
            </a:r>
          </a:p>
          <a:p>
            <a:pPr algn="ctr"/>
            <a:r>
              <a:rPr lang="en-US" sz="2800" b="1" dirty="0">
                <a:latin typeface="Letter-join Plus 40" panose="02000505000000020003" pitchFamily="50" charset="0"/>
              </a:rPr>
              <a:t>Referee		preference</a:t>
            </a:r>
          </a:p>
          <a:p>
            <a:pPr algn="ctr"/>
            <a:r>
              <a:rPr lang="en-US" sz="2800" b="1" dirty="0">
                <a:latin typeface="Letter-join Plus 40" panose="02000505000000020003" pitchFamily="50" charset="0"/>
              </a:rPr>
              <a:t>Transference	difference</a:t>
            </a:r>
          </a:p>
          <a:p>
            <a:pPr algn="ctr"/>
            <a:r>
              <a:rPr lang="en-GB" sz="2000" b="1" dirty="0">
                <a:latin typeface="Letter-join Plus 40" panose="02000505000000020003" pitchFamily="50" charset="0"/>
              </a:rPr>
              <a:t>Put the words into alphabetical order.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89910" y="971094"/>
            <a:ext cx="6018258" cy="183379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ounded Rectangle 19"/>
          <p:cNvSpPr/>
          <p:nvPr/>
        </p:nvSpPr>
        <p:spPr>
          <a:xfrm>
            <a:off x="1650054" y="2924945"/>
            <a:ext cx="5958114" cy="16312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532196-4581-4C31-A356-A0D6208E9C43}"/>
              </a:ext>
            </a:extLst>
          </p:cNvPr>
          <p:cNvGrpSpPr/>
          <p:nvPr/>
        </p:nvGrpSpPr>
        <p:grpSpPr>
          <a:xfrm>
            <a:off x="1589910" y="4779540"/>
            <a:ext cx="6018258" cy="2078460"/>
            <a:chOff x="53616" y="5226784"/>
            <a:chExt cx="6018258" cy="16312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8E4BF8-3FB5-4F42-9D01-9A1E5BF10947}"/>
                </a:ext>
              </a:extLst>
            </p:cNvPr>
            <p:cNvSpPr txBox="1"/>
            <p:nvPr/>
          </p:nvSpPr>
          <p:spPr>
            <a:xfrm>
              <a:off x="230864" y="5267571"/>
              <a:ext cx="5136144" cy="942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>
                  <a:latin typeface="Letter-join Plus 40" panose="02000505000000020003" pitchFamily="50" charset="0"/>
                  <a:cs typeface="Arial" panose="020B0604020202020204" pitchFamily="34" charset="0"/>
                </a:rPr>
                <a:t>No outsiders </a:t>
              </a:r>
            </a:p>
            <a:p>
              <a:endParaRPr lang="en-GB" dirty="0">
                <a:solidFill>
                  <a:srgbClr val="757575"/>
                </a:solidFill>
                <a:latin typeface="Roboto"/>
              </a:endParaRPr>
            </a:p>
            <a:p>
              <a:endParaRPr lang="en-GB" dirty="0">
                <a:solidFill>
                  <a:srgbClr val="757575"/>
                </a:solidFill>
                <a:latin typeface="Roboto"/>
              </a:endParaRPr>
            </a:p>
            <a:p>
              <a:endParaRPr lang="en-GB" dirty="0">
                <a:latin typeface="Letter-join Plus 40" panose="02000505000000020003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374907AE-8E38-467B-AF8C-CA40DCB89CB4}"/>
                </a:ext>
              </a:extLst>
            </p:cNvPr>
            <p:cNvSpPr/>
            <p:nvPr/>
          </p:nvSpPr>
          <p:spPr>
            <a:xfrm>
              <a:off x="53616" y="5226784"/>
              <a:ext cx="6018258" cy="1631216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4FDC533-0A93-4164-98A5-51F9AB780C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23" t="22379" r="19647" b="3889"/>
          <a:stretch/>
        </p:blipFill>
        <p:spPr>
          <a:xfrm>
            <a:off x="8328249" y="352074"/>
            <a:ext cx="1897865" cy="2796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E2A187-88BD-4726-86DF-68CEDCA7ED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71"/>
          <a:stretch/>
        </p:blipFill>
        <p:spPr>
          <a:xfrm>
            <a:off x="1632756" y="3148324"/>
            <a:ext cx="5618191" cy="11270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F6EF40-7F31-4858-9A25-78D6EF091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6727" y="3288672"/>
            <a:ext cx="2373528" cy="319858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0A303DE-4D82-4644-BCA8-64196D26579D}"/>
              </a:ext>
            </a:extLst>
          </p:cNvPr>
          <p:cNvSpPr txBox="1"/>
          <p:nvPr/>
        </p:nvSpPr>
        <p:spPr>
          <a:xfrm>
            <a:off x="1671846" y="5105504"/>
            <a:ext cx="56482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Letter-join Plus 40" panose="02000505000000020003" pitchFamily="50" charset="0"/>
              </a:rPr>
              <a:t>Why do you think some stores are using mannequins with blades like these, what are they trying to show people?</a:t>
            </a:r>
          </a:p>
          <a:p>
            <a:r>
              <a:rPr lang="en-GB" dirty="0">
                <a:latin typeface="Letter-join Plus 40" panose="02000505000000020003" pitchFamily="50" charset="0"/>
              </a:rPr>
              <a:t>Think about how shoes are usually sold, what do you think Stef wants the stores to do differently?</a:t>
            </a:r>
          </a:p>
        </p:txBody>
      </p:sp>
    </p:spTree>
    <p:extLst>
      <p:ext uri="{BB962C8B-B14F-4D97-AF65-F5344CB8AC3E}">
        <p14:creationId xmlns:p14="http://schemas.microsoft.com/office/powerpoint/2010/main" val="69832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A4AE0-BA2B-4859-8F4B-278874A78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58" y="189646"/>
            <a:ext cx="9457103" cy="4764087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ENGLISH: </a:t>
            </a:r>
          </a:p>
          <a:p>
            <a:pPr marL="0" indent="0">
              <a:buNone/>
            </a:pPr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are you reading at the moment? Did you get any new books for Christmas? </a:t>
            </a:r>
          </a:p>
          <a:p>
            <a:pPr marL="0" indent="0">
              <a:buNone/>
            </a:pPr>
            <a:endParaRPr lang="en-GB" sz="8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Write a review of your current book or a book you have</a:t>
            </a:r>
          </a:p>
          <a:p>
            <a:pPr marL="0" indent="0">
              <a:buNone/>
            </a:pPr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read recently that you would recommend to others.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3322A3-25E6-4B10-AF4B-B00A6DE30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3" y="2461749"/>
            <a:ext cx="4968671" cy="42066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87B7EF-AD68-40DF-A92A-990C14016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343" y="1744191"/>
            <a:ext cx="4106472" cy="50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9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7E8FD6-6039-4F8B-8CDC-22AA995AE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30" y="285477"/>
            <a:ext cx="9754445" cy="62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3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3DD7E-EC60-4EB4-80E7-6D484558B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73" y="196362"/>
            <a:ext cx="8596668" cy="1320800"/>
          </a:xfrm>
        </p:spPr>
        <p:txBody>
          <a:bodyPr/>
          <a:lstStyle/>
          <a:p>
            <a:r>
              <a:rPr lang="en-GB" dirty="0"/>
              <a:t>Reading comprehension: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03ECE4-B57B-411B-9AAF-6129FA7B15F9}"/>
              </a:ext>
            </a:extLst>
          </p:cNvPr>
          <p:cNvSpPr/>
          <p:nvPr/>
        </p:nvSpPr>
        <p:spPr>
          <a:xfrm>
            <a:off x="2602523" y="6471138"/>
            <a:ext cx="606669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B8CE21-E58F-4A3F-9ED7-7D7829D6E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148" y="856762"/>
            <a:ext cx="8329382" cy="56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31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056B7C-3412-42DC-8CA3-3984590A3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77" y="422076"/>
            <a:ext cx="9173664" cy="601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52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A757F9-1E6D-44ED-BFEB-347C63333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600" y="161974"/>
            <a:ext cx="6525916" cy="653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97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8A993C-52F6-4CBF-97C9-BF0DC1880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64" y="239753"/>
            <a:ext cx="6035563" cy="6378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6A8044-0CBF-41BB-9BD6-060C27695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437" y="239752"/>
            <a:ext cx="6035563" cy="14631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A9E3DC-F7AE-4DAD-87A1-9A02FD235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437" y="1658956"/>
            <a:ext cx="6043184" cy="26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49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64E29-4CFA-4B0F-BFA0-E9E127EF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57" y="11723"/>
            <a:ext cx="8596668" cy="1320800"/>
          </a:xfrm>
        </p:spPr>
        <p:txBody>
          <a:bodyPr/>
          <a:lstStyle/>
          <a:p>
            <a:r>
              <a:rPr lang="en-GB" dirty="0"/>
              <a:t>Maths-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E4E4CA-C6A6-4025-B917-40A3EC57A296}"/>
              </a:ext>
            </a:extLst>
          </p:cNvPr>
          <p:cNvSpPr txBox="1"/>
          <p:nvPr/>
        </p:nvSpPr>
        <p:spPr>
          <a:xfrm>
            <a:off x="422357" y="571500"/>
            <a:ext cx="988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Log in to Times Table Rockstars and practise your times tables and speed.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058F6F-8132-4695-B024-568E21CCA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777" y="472184"/>
            <a:ext cx="9754445" cy="5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0541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</TotalTime>
  <Words>143</Words>
  <Application>Microsoft Office PowerPoint</Application>
  <PresentationFormat>Widescreen</PresentationFormat>
  <Paragraphs>25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Letter-join Plus 40</vt:lpstr>
      <vt:lpstr>Roboto</vt:lpstr>
      <vt:lpstr>Trebuchet MS</vt:lpstr>
      <vt:lpstr>Wingdings 3</vt:lpstr>
      <vt:lpstr>Facet</vt:lpstr>
      <vt:lpstr>Tuesday 6th January 2026</vt:lpstr>
      <vt:lpstr>PowerPoint Presentation</vt:lpstr>
      <vt:lpstr>PowerPoint Presentation</vt:lpstr>
      <vt:lpstr>PowerPoint Presentation</vt:lpstr>
      <vt:lpstr>Reading comprehension:</vt:lpstr>
      <vt:lpstr>PowerPoint Presentation</vt:lpstr>
      <vt:lpstr>PowerPoint Presentation</vt:lpstr>
      <vt:lpstr>PowerPoint Presentation</vt:lpstr>
      <vt:lpstr>Maths-</vt:lpstr>
      <vt:lpstr>PowerPoint Presentation</vt:lpstr>
      <vt:lpstr>PowerPoint Presentation</vt:lpstr>
      <vt:lpstr>Science:</vt:lpstr>
      <vt:lpstr>PowerPoint Presentation</vt:lpstr>
      <vt:lpstr>Geography: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5th January 2026</dc:title>
  <dc:creator>Georgina Booth</dc:creator>
  <cp:lastModifiedBy>Georgina Booth</cp:lastModifiedBy>
  <cp:revision>17</cp:revision>
  <dcterms:created xsi:type="dcterms:W3CDTF">2026-01-05T09:06:20Z</dcterms:created>
  <dcterms:modified xsi:type="dcterms:W3CDTF">2026-01-06T08:19:01Z</dcterms:modified>
</cp:coreProperties>
</file>