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3B70-1F6C-46AA-A748-FEC90B7A7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ACBC6-342C-4E24-B1C4-22FAC08D0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D07A-E38B-40B1-9EC1-166A3533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C6A7-45F2-419D-AE12-46E0E2FF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2053-88DD-4994-9EFB-AA8F7F81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2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BB36-0503-4A96-BF50-EC074887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E8FDD-073A-4BCD-A462-AF23877B0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ADFB-1EAC-4B08-8DE2-A0F67D57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66DAE-6546-4E96-B85B-4E5518FC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EBF3-C5D2-498C-B397-4DA1DF57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3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3837B-91F5-4073-BA5E-2523296AE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044FB-A806-43BC-B133-16742C02F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06B4-BD0C-4F02-ADE2-3E2402A6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9773-A255-4D5C-9464-2C2AAADF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0FC16-9588-4793-A6C2-97951B98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5CEA-5CA5-4882-A923-7FC3A5AA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9F7C-EA1D-435D-B98D-0B48DE12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FB03A-9C98-4804-96CD-7BC6A082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03FE-A61A-44E1-B002-ED0CF535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876F2-CCDF-4BD8-835E-87566F0C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A56A-9503-4FE1-97C2-5456474A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112D-4881-4182-AE39-0C64B4F2F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89C2-D59D-4541-AAE8-44D4BAEB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BF15-E0F5-478F-BB8A-C3D92EA3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629E-CC7B-418F-B1D9-7EADF281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9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7161-DEF3-48F7-80E8-8DA80323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9027-50A0-46BA-8B21-135E9488A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74F4B-D466-4EE4-A3E3-3004DE813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9A614-BA2C-4CAB-BBD9-1385CFA2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A4C3A-754B-41BD-8B60-F29FF025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8B7BD-6B37-40FD-A2E1-97AE5ECA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8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0A33-E1B4-4326-9E92-7492529E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B0100-0EE4-4E5D-B028-B248AF91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4C182-3827-452B-AD6B-63D4AD83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A28BF-3116-4CE2-B5D4-09D7C761D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E145C-EA9F-4432-AFB7-5A7E8C822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08608-D56D-487D-B296-3C5BE8CF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46617-2074-4039-AD40-8307C8F0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44A59-2C13-4F53-937F-33A63788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2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2F3-25DE-4143-860C-260A7659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82B41-2912-4E3D-9056-7E72B8E3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45283-1E12-44B8-9949-14170B11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26D11-E2FB-46F7-98D7-C7649104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3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581B9-CD9C-4495-B9D1-B36E70E3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BE0A-A076-4C4A-8584-CED13134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96E67-A20C-4ADA-A452-4722E326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5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D9CE-895C-4D03-8F63-66E38ABF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17FAA-9662-43DF-A60F-2EDD46E6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FFDC0-556C-4365-B2C5-E8632364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199B9-4B61-42D7-B333-8C226DDC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6CBBA-14BB-410A-977C-EB49DE85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6FD3E-172B-4624-BDE6-AD06CDA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CDCB-0D78-4CAA-A42E-2A83A533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ED819-60CE-401C-B565-54F41293F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22A49-6739-4FE3-96B8-5721FE1F6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6F0F7-F2C1-4225-B03F-F7312C6F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7F4FB-851E-4151-98D9-887EC3A4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EBB74-9F17-494D-91BE-F3A6777C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877C4-EAA3-4CFF-BC8F-6B399050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3FE67-BD1D-4088-ADAC-7B42FFC3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3B55-A8E7-4448-8CAD-14B784491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9809-3433-42AE-9022-0A309A8A05D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BE4-BC5A-4B08-AA83-37A281FEA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6663-8149-422B-90D6-3FDA56E28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7B9-04F3-4D0D-84C7-08976E1A8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1EAA-66C4-463E-B4EB-31007B8A4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Tuesday 6</a:t>
            </a:r>
            <a:r>
              <a:rPr lang="en-GB" u="sng" baseline="30000" dirty="0">
                <a:latin typeface="Letter-join Plus 40" panose="02000505000000020003" pitchFamily="50" charset="0"/>
              </a:rPr>
              <a:t>th</a:t>
            </a:r>
            <a:r>
              <a:rPr lang="en-GB" u="sng" dirty="0">
                <a:latin typeface="Letter-join Plus 40" panose="02000505000000020003" pitchFamily="50" charset="0"/>
              </a:rPr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DF669-7855-4312-BF28-7747486D6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449B-A9FF-4C8E-B3FF-823D63EB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" y="-240080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Daily dashboard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3D6FCF-547C-4215-BE82-5ADED93A3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47" y="763451"/>
            <a:ext cx="7835168" cy="59025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CE208-F7A4-4928-A80C-665C183240DB}"/>
              </a:ext>
            </a:extLst>
          </p:cNvPr>
          <p:cNvSpPr txBox="1"/>
          <p:nvPr/>
        </p:nvSpPr>
        <p:spPr>
          <a:xfrm>
            <a:off x="8651631" y="2778369"/>
            <a:ext cx="22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40" panose="02000505000000020003" pitchFamily="50" charset="0"/>
              </a:rPr>
              <a:t>Complete you work on a piece of paper</a:t>
            </a:r>
          </a:p>
        </p:txBody>
      </p:sp>
    </p:spTree>
    <p:extLst>
      <p:ext uri="{BB962C8B-B14F-4D97-AF65-F5344CB8AC3E}">
        <p14:creationId xmlns:p14="http://schemas.microsoft.com/office/powerpoint/2010/main" val="98695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F91B-E77A-4421-BA78-24FED6CD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187FD-C96C-4B56-B524-21316E3A2426}"/>
              </a:ext>
            </a:extLst>
          </p:cNvPr>
          <p:cNvSpPr txBox="1"/>
          <p:nvPr/>
        </p:nvSpPr>
        <p:spPr>
          <a:xfrm>
            <a:off x="98848" y="2932546"/>
            <a:ext cx="22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40" panose="02000505000000020003" pitchFamily="50" charset="0"/>
              </a:rPr>
              <a:t>Complete you work on a piece of paper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3FB79-5A93-44C0-8C3F-9A3994CB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180" y="637345"/>
            <a:ext cx="8778192" cy="55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F91B-E77A-4421-BA78-24FED6CD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English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E6136-05EE-4895-8DCE-9FECD5D8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18" y="251642"/>
            <a:ext cx="9171057" cy="5911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187FD-C96C-4B56-B524-21316E3A2426}"/>
              </a:ext>
            </a:extLst>
          </p:cNvPr>
          <p:cNvSpPr txBox="1"/>
          <p:nvPr/>
        </p:nvSpPr>
        <p:spPr>
          <a:xfrm>
            <a:off x="98848" y="2932546"/>
            <a:ext cx="22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40" panose="02000505000000020003" pitchFamily="50" charset="0"/>
              </a:rPr>
              <a:t>Complete you work on a piece of paper</a:t>
            </a:r>
          </a:p>
        </p:txBody>
      </p:sp>
    </p:spTree>
    <p:extLst>
      <p:ext uri="{BB962C8B-B14F-4D97-AF65-F5344CB8AC3E}">
        <p14:creationId xmlns:p14="http://schemas.microsoft.com/office/powerpoint/2010/main" val="129916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F91B-E77A-4421-BA78-24FED6CD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Spelling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187FD-C96C-4B56-B524-21316E3A2426}"/>
              </a:ext>
            </a:extLst>
          </p:cNvPr>
          <p:cNvSpPr txBox="1"/>
          <p:nvPr/>
        </p:nvSpPr>
        <p:spPr>
          <a:xfrm>
            <a:off x="934117" y="1951671"/>
            <a:ext cx="3646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40" panose="02000505000000020003" pitchFamily="50" charset="0"/>
              </a:rPr>
              <a:t>Discuss with an adult which they’re, their or there you would use for each sentence.  Can you come up with some more sentences of your own?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D893B-42B8-4A69-9BB3-A9371F5A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38" y="260651"/>
            <a:ext cx="4723294" cy="6336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65876-818C-4533-BEE2-0956CA5A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62" y="3689982"/>
            <a:ext cx="328658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1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F91B-E77A-4421-BA78-24FED6CD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8" y="-201553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Guided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0190C-55E4-47AA-A658-44AD96CD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619" y="-18255"/>
            <a:ext cx="535138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5D74B-5A41-407C-9994-C761EA217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63" y="844061"/>
            <a:ext cx="4521717" cy="5820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7CDF0-44A3-4D8D-A903-41C39E7C03B9}"/>
              </a:ext>
            </a:extLst>
          </p:cNvPr>
          <p:cNvSpPr txBox="1"/>
          <p:nvPr/>
        </p:nvSpPr>
        <p:spPr>
          <a:xfrm>
            <a:off x="98848" y="2932546"/>
            <a:ext cx="221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40" panose="02000505000000020003" pitchFamily="50" charset="0"/>
              </a:rPr>
              <a:t>Read these poems and answer the questions on paper</a:t>
            </a:r>
          </a:p>
        </p:txBody>
      </p:sp>
    </p:spTree>
    <p:extLst>
      <p:ext uri="{BB962C8B-B14F-4D97-AF65-F5344CB8AC3E}">
        <p14:creationId xmlns:p14="http://schemas.microsoft.com/office/powerpoint/2010/main" val="276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F91B-E77A-4421-BA78-24FED6CD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-join Plus 40" panose="02000505000000020003" pitchFamily="50" charset="0"/>
              </a:rPr>
              <a:t>History – Egyptians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A527A-DB91-4468-B5C4-38509E59E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888" y="2948523"/>
            <a:ext cx="4801270" cy="37057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05D84-3B19-4D96-8F61-13A5FDD9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0245">
            <a:off x="6483850" y="1568877"/>
            <a:ext cx="5604907" cy="3138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67C094-79B6-4C21-8F58-95DE378749DE}"/>
              </a:ext>
            </a:extLst>
          </p:cNvPr>
          <p:cNvSpPr txBox="1"/>
          <p:nvPr/>
        </p:nvSpPr>
        <p:spPr>
          <a:xfrm>
            <a:off x="476917" y="2008332"/>
            <a:ext cx="245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40" panose="02000505000000020003" pitchFamily="50" charset="0"/>
              </a:rPr>
              <a:t>Make a poster about everything you leant about the Egyptians.  We can share them at school.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F79179-6ABF-4521-B656-A44BE9F3A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83" y="4460149"/>
            <a:ext cx="2934109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6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9DC4-FA20-4985-8E4F-37961994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2286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Letter-join Plus 40" panose="02000505000000020003" pitchFamily="50" charset="0"/>
              </a:rPr>
              <a:t>Snow activity </a:t>
            </a:r>
            <a:br>
              <a:rPr lang="en-GB" u="sng" dirty="0">
                <a:latin typeface="Letter-join Plus 40" panose="02000505000000020003" pitchFamily="50" charset="0"/>
              </a:rPr>
            </a:br>
            <a:r>
              <a:rPr lang="en-GB" u="sng" dirty="0">
                <a:latin typeface="Letter-join Plus 40" panose="02000505000000020003" pitchFamily="50" charset="0"/>
              </a:rPr>
              <a:t>Explore outside to help you with thinking of adjectives to describe Winter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90A37A-807C-4EB9-A2EF-A5B108136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784" y="1711324"/>
            <a:ext cx="7736808" cy="4856529"/>
          </a:xfrm>
        </p:spPr>
      </p:pic>
    </p:spTree>
    <p:extLst>
      <p:ext uri="{BB962C8B-B14F-4D97-AF65-F5344CB8AC3E}">
        <p14:creationId xmlns:p14="http://schemas.microsoft.com/office/powerpoint/2010/main" val="211706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Letter-join Plus 40</vt:lpstr>
      <vt:lpstr>Office Theme</vt:lpstr>
      <vt:lpstr>Tuesday 6th January</vt:lpstr>
      <vt:lpstr>Daily dashboard</vt:lpstr>
      <vt:lpstr>English</vt:lpstr>
      <vt:lpstr>English</vt:lpstr>
      <vt:lpstr>Spelling</vt:lpstr>
      <vt:lpstr>Guided reading</vt:lpstr>
      <vt:lpstr>History – Egyptians </vt:lpstr>
      <vt:lpstr>Snow activity  Explore outside to help you with thinking of adjectives to describe Winter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6th January</dc:title>
  <dc:creator>Jackie Gough</dc:creator>
  <cp:lastModifiedBy>Jackie Gough</cp:lastModifiedBy>
  <cp:revision>3</cp:revision>
  <dcterms:created xsi:type="dcterms:W3CDTF">2026-01-06T08:01:43Z</dcterms:created>
  <dcterms:modified xsi:type="dcterms:W3CDTF">2026-01-06T08:18:22Z</dcterms:modified>
</cp:coreProperties>
</file>