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9" r:id="rId3"/>
    <p:sldId id="282" r:id="rId4"/>
    <p:sldId id="281" r:id="rId5"/>
    <p:sldId id="279" r:id="rId6"/>
    <p:sldId id="271" r:id="rId7"/>
    <p:sldId id="270" r:id="rId8"/>
    <p:sldId id="275" r:id="rId9"/>
    <p:sldId id="28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87" d="100"/>
          <a:sy n="87" d="100"/>
        </p:scale>
        <p:origin x="389" y="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1" descr="New Stoke Logo">
            <a:extLst>
              <a:ext uri="{FF2B5EF4-FFF2-40B4-BE49-F238E27FC236}">
                <a16:creationId xmlns:a16="http://schemas.microsoft.com/office/drawing/2014/main" id="{585C90B2-7F6A-4F2C-A59E-C47F118BF8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25636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8137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2252133" y="2133600"/>
            <a:ext cx="8839200" cy="1500188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Letter-join Plus 40" panose="02000505000000020003" pitchFamily="50" charset="0"/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218138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2264834" y="4191000"/>
            <a:ext cx="8098367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 typeface="Wingdings" pitchFamily="2" charset="2"/>
              <a:buNone/>
              <a:defRPr sz="20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altLang="en-US" noProof="0"/>
              <a:t>Click to edit Master subtitle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491FD0-77EF-4DCC-95CE-A0DBEA271754}"/>
              </a:ext>
            </a:extLst>
          </p:cNvPr>
          <p:cNvSpPr/>
          <p:nvPr userDrawn="1"/>
        </p:nvSpPr>
        <p:spPr bwMode="auto">
          <a:xfrm>
            <a:off x="-336715" y="-99392"/>
            <a:ext cx="2688299" cy="1760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475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518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40851" y="457201"/>
            <a:ext cx="2616200" cy="5648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8018" y="457201"/>
            <a:ext cx="7649633" cy="5648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325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AFDEC3-4565-492B-BD3E-1A42A5F02F15}"/>
              </a:ext>
            </a:extLst>
          </p:cNvPr>
          <p:cNvSpPr/>
          <p:nvPr userDrawn="1"/>
        </p:nvSpPr>
        <p:spPr bwMode="auto">
          <a:xfrm>
            <a:off x="-240704" y="5229201"/>
            <a:ext cx="2688299" cy="1760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144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5086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9951" y="1341439"/>
            <a:ext cx="4781549" cy="4764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4700" y="1341439"/>
            <a:ext cx="4783667" cy="4764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183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144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080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266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5492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0272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>
            <a:extLst>
              <a:ext uri="{FF2B5EF4-FFF2-40B4-BE49-F238E27FC236}">
                <a16:creationId xmlns:a16="http://schemas.microsoft.com/office/drawing/2014/main" id="{62DDA1EF-98B9-41C8-8A5D-3A2460D4C9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88018" y="457200"/>
            <a:ext cx="10469033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17094" name="Rectangle 6">
            <a:extLst>
              <a:ext uri="{FF2B5EF4-FFF2-40B4-BE49-F238E27FC236}">
                <a16:creationId xmlns:a16="http://schemas.microsoft.com/office/drawing/2014/main" id="{828874AA-00E2-4E82-97F2-F5FCDC1361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39951" y="1341439"/>
            <a:ext cx="9768416" cy="476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17091" name="Rectangle 3">
            <a:extLst>
              <a:ext uri="{FF2B5EF4-FFF2-40B4-BE49-F238E27FC236}">
                <a16:creationId xmlns:a16="http://schemas.microsoft.com/office/drawing/2014/main" id="{DAC4A7AD-2158-452C-927C-E0FFBB4CC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1600" y="6372226"/>
            <a:ext cx="9550400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algn="l" defTabSz="762000">
              <a:buClr>
                <a:srgbClr val="CC0000"/>
              </a:buClr>
              <a:buSzPct val="75000"/>
              <a:buFont typeface="Wingdings" pitchFamily="2" charset="2"/>
              <a:defRPr sz="2000" i="1">
                <a:solidFill>
                  <a:srgbClr val="FFFFFF"/>
                </a:solidFill>
                <a:latin typeface="Arial Black" pitchFamily="34" charset="0"/>
              </a:defRPr>
            </a:lvl1pPr>
            <a:lvl2pPr marL="384175" defTabSz="762000">
              <a:buClr>
                <a:srgbClr val="CC0000"/>
              </a:buClr>
              <a:buFont typeface="Webdings" pitchFamily="18" charset="2"/>
              <a:defRPr sz="2900" b="1">
                <a:solidFill>
                  <a:schemeClr val="tx1"/>
                </a:solidFill>
                <a:latin typeface="Arial" charset="0"/>
              </a:defRPr>
            </a:lvl2pPr>
            <a:lvl3pPr marL="857250" defTabSz="762000">
              <a:buClr>
                <a:srgbClr val="CC0000"/>
              </a:buClr>
              <a:buFont typeface="Webdings" pitchFamily="18" charset="2"/>
              <a:buChar char="a"/>
              <a:defRPr sz="2900" b="1">
                <a:solidFill>
                  <a:schemeClr val="tx1"/>
                </a:solidFill>
                <a:latin typeface="Arial" charset="0"/>
              </a:defRPr>
            </a:lvl3pPr>
            <a:lvl4pPr defTabSz="762000">
              <a:spcBef>
                <a:spcPct val="20000"/>
              </a:spcBef>
              <a:buClr>
                <a:srgbClr val="FA0505"/>
              </a:buClr>
              <a:buSzPct val="60000"/>
              <a:defRPr sz="2800">
                <a:solidFill>
                  <a:schemeClr val="tx1"/>
                </a:solidFill>
                <a:latin typeface="Arial" charset="0"/>
              </a:defRPr>
            </a:lvl4pPr>
            <a:lvl5pPr defTabSz="762000">
              <a:spcBef>
                <a:spcPct val="20000"/>
              </a:spcBef>
              <a:buClr>
                <a:srgbClr val="FA0505"/>
              </a:buClr>
              <a:buSzPct val="60000"/>
              <a:defRPr sz="2800">
                <a:solidFill>
                  <a:schemeClr val="tx1"/>
                </a:solidFill>
                <a:latin typeface="Arial" charset="0"/>
              </a:defRPr>
            </a:lvl5pPr>
            <a:lvl6pPr algn="ctr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0505"/>
              </a:buClr>
              <a:buSzPct val="60000"/>
              <a:defRPr sz="2800">
                <a:solidFill>
                  <a:schemeClr val="tx1"/>
                </a:solidFill>
                <a:latin typeface="Arial" charset="0"/>
              </a:defRPr>
            </a:lvl6pPr>
            <a:lvl7pPr algn="ctr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0505"/>
              </a:buClr>
              <a:buSzPct val="60000"/>
              <a:defRPr sz="2800">
                <a:solidFill>
                  <a:schemeClr val="tx1"/>
                </a:solidFill>
                <a:latin typeface="Arial" charset="0"/>
              </a:defRPr>
            </a:lvl7pPr>
            <a:lvl8pPr algn="ctr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0505"/>
              </a:buClr>
              <a:buSzPct val="60000"/>
              <a:defRPr sz="2800">
                <a:solidFill>
                  <a:schemeClr val="tx1"/>
                </a:solidFill>
                <a:latin typeface="Arial" charset="0"/>
              </a:defRPr>
            </a:lvl8pPr>
            <a:lvl9pPr algn="ctr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0505"/>
              </a:buClr>
              <a:buSzPct val="60000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z="2000">
              <a:ea typeface="+mn-ea"/>
            </a:endParaRPr>
          </a:p>
        </p:txBody>
      </p:sp>
      <p:pic>
        <p:nvPicPr>
          <p:cNvPr id="1029" name="Picture 28" descr="New Stoke Logo">
            <a:extLst>
              <a:ext uri="{FF2B5EF4-FFF2-40B4-BE49-F238E27FC236}">
                <a16:creationId xmlns:a16="http://schemas.microsoft.com/office/drawing/2014/main" id="{0D717B87-F276-4548-BD47-354FE085FA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45126"/>
            <a:ext cx="225636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7182658-6CF5-4426-8DAF-458639043AD7}"/>
              </a:ext>
            </a:extLst>
          </p:cNvPr>
          <p:cNvSpPr/>
          <p:nvPr userDrawn="1"/>
        </p:nvSpPr>
        <p:spPr bwMode="auto">
          <a:xfrm>
            <a:off x="-240704" y="5229201"/>
            <a:ext cx="2688299" cy="1760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101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7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7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70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4" grpId="0" build="p" autoUpdateAnimBg="0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70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709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70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709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70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709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762000" rtl="0" eaLnBrk="0" fontAlgn="base" hangingPunct="0">
        <a:spcBef>
          <a:spcPct val="0"/>
        </a:spcBef>
        <a:spcAft>
          <a:spcPct val="0"/>
        </a:spcAft>
        <a:defRPr sz="4000" i="1">
          <a:solidFill>
            <a:srgbClr val="CC0000"/>
          </a:solidFill>
          <a:latin typeface="Letter-join Plus 40" panose="02000505000000020003" pitchFamily="50" charset="0"/>
          <a:ea typeface="MS PGothic" panose="020B0600070205080204" pitchFamily="34" charset="-128"/>
          <a:cs typeface="+mj-cs"/>
        </a:defRPr>
      </a:lvl1pPr>
      <a:lvl2pPr algn="l" defTabSz="762000" rtl="0" eaLnBrk="0" fontAlgn="base" hangingPunct="0">
        <a:spcBef>
          <a:spcPct val="0"/>
        </a:spcBef>
        <a:spcAft>
          <a:spcPct val="0"/>
        </a:spcAft>
        <a:defRPr sz="4000" i="1">
          <a:solidFill>
            <a:srgbClr val="CC0000"/>
          </a:solidFill>
          <a:latin typeface="Arial" charset="0"/>
          <a:ea typeface="MS PGothic" panose="020B0600070205080204" pitchFamily="34" charset="-128"/>
        </a:defRPr>
      </a:lvl2pPr>
      <a:lvl3pPr algn="l" defTabSz="762000" rtl="0" eaLnBrk="0" fontAlgn="base" hangingPunct="0">
        <a:spcBef>
          <a:spcPct val="0"/>
        </a:spcBef>
        <a:spcAft>
          <a:spcPct val="0"/>
        </a:spcAft>
        <a:defRPr sz="4000" i="1">
          <a:solidFill>
            <a:srgbClr val="CC0000"/>
          </a:solidFill>
          <a:latin typeface="Arial" charset="0"/>
          <a:ea typeface="MS PGothic" panose="020B0600070205080204" pitchFamily="34" charset="-128"/>
        </a:defRPr>
      </a:lvl3pPr>
      <a:lvl4pPr algn="l" defTabSz="762000" rtl="0" eaLnBrk="0" fontAlgn="base" hangingPunct="0">
        <a:spcBef>
          <a:spcPct val="0"/>
        </a:spcBef>
        <a:spcAft>
          <a:spcPct val="0"/>
        </a:spcAft>
        <a:defRPr sz="4000" i="1">
          <a:solidFill>
            <a:srgbClr val="CC0000"/>
          </a:solidFill>
          <a:latin typeface="Arial" charset="0"/>
          <a:ea typeface="MS PGothic" panose="020B0600070205080204" pitchFamily="34" charset="-128"/>
        </a:defRPr>
      </a:lvl4pPr>
      <a:lvl5pPr algn="l" defTabSz="762000" rtl="0" eaLnBrk="0" fontAlgn="base" hangingPunct="0">
        <a:spcBef>
          <a:spcPct val="0"/>
        </a:spcBef>
        <a:spcAft>
          <a:spcPct val="0"/>
        </a:spcAft>
        <a:defRPr sz="4000" i="1">
          <a:solidFill>
            <a:srgbClr val="CC0000"/>
          </a:solidFill>
          <a:latin typeface="Arial" charset="0"/>
          <a:ea typeface="MS PGothic" panose="020B0600070205080204" pitchFamily="34" charset="-128"/>
        </a:defRPr>
      </a:lvl5pPr>
      <a:lvl6pPr marL="457200" algn="l" defTabSz="762000" rtl="0" eaLnBrk="0" fontAlgn="base" hangingPunct="0">
        <a:spcBef>
          <a:spcPct val="0"/>
        </a:spcBef>
        <a:spcAft>
          <a:spcPct val="0"/>
        </a:spcAft>
        <a:defRPr sz="4000" i="1">
          <a:solidFill>
            <a:srgbClr val="CC0000"/>
          </a:solidFill>
          <a:latin typeface="Arial" charset="0"/>
        </a:defRPr>
      </a:lvl6pPr>
      <a:lvl7pPr marL="914400" algn="l" defTabSz="762000" rtl="0" eaLnBrk="0" fontAlgn="base" hangingPunct="0">
        <a:spcBef>
          <a:spcPct val="0"/>
        </a:spcBef>
        <a:spcAft>
          <a:spcPct val="0"/>
        </a:spcAft>
        <a:defRPr sz="4000" i="1">
          <a:solidFill>
            <a:srgbClr val="CC0000"/>
          </a:solidFill>
          <a:latin typeface="Arial" charset="0"/>
        </a:defRPr>
      </a:lvl7pPr>
      <a:lvl8pPr marL="1371600" algn="l" defTabSz="762000" rtl="0" eaLnBrk="0" fontAlgn="base" hangingPunct="0">
        <a:spcBef>
          <a:spcPct val="0"/>
        </a:spcBef>
        <a:spcAft>
          <a:spcPct val="0"/>
        </a:spcAft>
        <a:defRPr sz="4000" i="1">
          <a:solidFill>
            <a:srgbClr val="CC0000"/>
          </a:solidFill>
          <a:latin typeface="Arial" charset="0"/>
        </a:defRPr>
      </a:lvl8pPr>
      <a:lvl9pPr marL="1828800" algn="l" defTabSz="762000" rtl="0" eaLnBrk="0" fontAlgn="base" hangingPunct="0">
        <a:spcBef>
          <a:spcPct val="0"/>
        </a:spcBef>
        <a:spcAft>
          <a:spcPct val="0"/>
        </a:spcAft>
        <a:defRPr sz="4000" i="1">
          <a:solidFill>
            <a:srgbClr val="CC0000"/>
          </a:solidFill>
          <a:latin typeface="Arial" charset="0"/>
        </a:defRPr>
      </a:lvl9pPr>
    </p:titleStyle>
    <p:bodyStyle>
      <a:lvl1pPr marL="193675" indent="-193675" algn="l" defTabSz="762000" rtl="0" eaLnBrk="0" fontAlgn="base" hangingPunct="0">
        <a:spcBef>
          <a:spcPct val="0"/>
        </a:spcBef>
        <a:spcAft>
          <a:spcPct val="0"/>
        </a:spcAft>
        <a:buClr>
          <a:srgbClr val="CC0000"/>
        </a:buClr>
        <a:buSzPct val="75000"/>
        <a:buFont typeface="Wingdings" panose="05000000000000000000" pitchFamily="2" charset="2"/>
        <a:buChar char="l"/>
        <a:defRPr sz="2900">
          <a:solidFill>
            <a:schemeClr val="tx1"/>
          </a:solidFill>
          <a:latin typeface="Letter-join Plus 40" panose="02000505000000020003" pitchFamily="50" charset="0"/>
          <a:ea typeface="MS PGothic" panose="020B0600070205080204" pitchFamily="34" charset="-128"/>
          <a:cs typeface="+mn-cs"/>
        </a:defRPr>
      </a:lvl1pPr>
      <a:lvl2pPr marL="666750" indent="-282575" algn="l" defTabSz="762000" rtl="0" eaLnBrk="0" fontAlgn="base" hangingPunct="0">
        <a:spcBef>
          <a:spcPct val="0"/>
        </a:spcBef>
        <a:spcAft>
          <a:spcPct val="0"/>
        </a:spcAft>
        <a:buClr>
          <a:srgbClr val="CC0000"/>
        </a:buClr>
        <a:buFont typeface="Webdings" panose="05030102010509060703" pitchFamily="18" charset="2"/>
        <a:buChar char="4"/>
        <a:defRPr sz="2900" b="1">
          <a:solidFill>
            <a:schemeClr val="tx1"/>
          </a:solidFill>
          <a:latin typeface="Letter-join Plus 40" panose="02000505000000020003" pitchFamily="50" charset="0"/>
          <a:ea typeface="MS PGothic" panose="020B0600070205080204" pitchFamily="34" charset="-128"/>
        </a:defRPr>
      </a:lvl2pPr>
      <a:lvl3pPr marL="857250" indent="57150" algn="l" defTabSz="762000" rtl="0" eaLnBrk="0" fontAlgn="base" hangingPunct="0">
        <a:spcBef>
          <a:spcPct val="0"/>
        </a:spcBef>
        <a:spcAft>
          <a:spcPct val="0"/>
        </a:spcAft>
        <a:buClr>
          <a:srgbClr val="CC0000"/>
        </a:buClr>
        <a:buFont typeface="Webdings" panose="05030102010509060703" pitchFamily="18" charset="2"/>
        <a:buChar char="a"/>
        <a:defRPr sz="2900" b="1">
          <a:solidFill>
            <a:schemeClr val="tx1"/>
          </a:solidFill>
          <a:latin typeface="Letter-join Plus 40" panose="02000505000000020003" pitchFamily="50" charset="0"/>
          <a:ea typeface="MS PGothic" panose="020B0600070205080204" pitchFamily="34" charset="-128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lr>
          <a:srgbClr val="FA0505"/>
        </a:buClr>
        <a:buSzPct val="60000"/>
        <a:buChar char="–"/>
        <a:defRPr sz="2800">
          <a:solidFill>
            <a:schemeClr val="tx1"/>
          </a:solidFill>
          <a:latin typeface="+mj-lt"/>
          <a:ea typeface="MS PGothic" panose="020B0600070205080204" pitchFamily="34" charset="-128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lr>
          <a:srgbClr val="FA0505"/>
        </a:buClr>
        <a:buSzPct val="60000"/>
        <a:buChar char="»"/>
        <a:defRPr sz="2800">
          <a:solidFill>
            <a:schemeClr val="tx1"/>
          </a:solidFill>
          <a:latin typeface="+mj-lt"/>
          <a:ea typeface="MS PGothic" panose="020B0600070205080204" pitchFamily="34" charset="-128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lr>
          <a:srgbClr val="FA0505"/>
        </a:buClr>
        <a:buSzPct val="60000"/>
        <a:buChar char="»"/>
        <a:defRPr sz="2800">
          <a:solidFill>
            <a:schemeClr val="tx1"/>
          </a:solidFill>
          <a:latin typeface="+mj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lr>
          <a:srgbClr val="FA0505"/>
        </a:buClr>
        <a:buSzPct val="60000"/>
        <a:buChar char="»"/>
        <a:defRPr sz="2800">
          <a:solidFill>
            <a:schemeClr val="tx1"/>
          </a:solidFill>
          <a:latin typeface="+mj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lr>
          <a:srgbClr val="FA0505"/>
        </a:buClr>
        <a:buSzPct val="60000"/>
        <a:buChar char="»"/>
        <a:defRPr sz="2800">
          <a:solidFill>
            <a:schemeClr val="tx1"/>
          </a:solidFill>
          <a:latin typeface="+mj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lr>
          <a:srgbClr val="FA0505"/>
        </a:buClr>
        <a:buSzPct val="60000"/>
        <a:buChar char="»"/>
        <a:defRPr sz="28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ziLHZeKbMU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90" name="Rectangle 6">
            <a:extLst>
              <a:ext uri="{FF2B5EF4-FFF2-40B4-BE49-F238E27FC236}">
                <a16:creationId xmlns:a16="http://schemas.microsoft.com/office/drawing/2014/main" id="{0BE0BB6D-F305-4D69-989E-0DB202B1E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5282" y="0"/>
            <a:ext cx="7200900" cy="6477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/>
          <a:lstStyle>
            <a:lvl1pPr algn="l" defTabSz="762000">
              <a:defRPr sz="4000" i="1">
                <a:solidFill>
                  <a:srgbClr val="CC0000"/>
                </a:solidFill>
                <a:latin typeface="Arial" charset="0"/>
              </a:defRPr>
            </a:lvl1pPr>
            <a:lvl2pPr algn="l" defTabSz="762000">
              <a:defRPr sz="4000" i="1">
                <a:solidFill>
                  <a:srgbClr val="CC0000"/>
                </a:solidFill>
                <a:latin typeface="Arial" charset="0"/>
              </a:defRPr>
            </a:lvl2pPr>
            <a:lvl3pPr algn="l" defTabSz="762000">
              <a:defRPr sz="4000" i="1">
                <a:solidFill>
                  <a:srgbClr val="CC0000"/>
                </a:solidFill>
                <a:latin typeface="Arial" charset="0"/>
              </a:defRPr>
            </a:lvl3pPr>
            <a:lvl4pPr algn="l" defTabSz="762000">
              <a:defRPr sz="4000" i="1">
                <a:solidFill>
                  <a:srgbClr val="CC0000"/>
                </a:solidFill>
                <a:latin typeface="Arial" charset="0"/>
              </a:defRPr>
            </a:lvl4pPr>
            <a:lvl5pPr algn="l" defTabSz="762000">
              <a:defRPr sz="4000" i="1">
                <a:solidFill>
                  <a:srgbClr val="CC0000"/>
                </a:solidFill>
                <a:latin typeface="Arial" charset="0"/>
              </a:defRPr>
            </a:lvl5pPr>
            <a:lvl6pPr marL="457200" defTabSz="76200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CC0000"/>
                </a:solidFill>
                <a:latin typeface="Arial" charset="0"/>
              </a:defRPr>
            </a:lvl6pPr>
            <a:lvl7pPr marL="914400" defTabSz="76200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CC0000"/>
                </a:solidFill>
                <a:latin typeface="Arial" charset="0"/>
              </a:defRPr>
            </a:lvl7pPr>
            <a:lvl8pPr marL="1371600" defTabSz="76200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CC0000"/>
                </a:solidFill>
                <a:latin typeface="Arial" charset="0"/>
              </a:defRPr>
            </a:lvl8pPr>
            <a:lvl9pPr marL="1828800" defTabSz="76200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CC0000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600" b="1" i="0" u="sng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anose="020B0600070205080204" pitchFamily="34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0E015C-F05C-44F5-8E4C-BDF83552F8F1}"/>
              </a:ext>
            </a:extLst>
          </p:cNvPr>
          <p:cNvSpPr txBox="1"/>
          <p:nvPr/>
        </p:nvSpPr>
        <p:spPr>
          <a:xfrm>
            <a:off x="2677884" y="1371600"/>
            <a:ext cx="7785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000" u="sng" dirty="0">
                <a:solidFill>
                  <a:srgbClr val="000000"/>
                </a:solidFill>
                <a:latin typeface="Letterjoin-Air Plus 40" panose="02000805000000020003" pitchFamily="50" charset="0"/>
                <a:ea typeface="MS PGothic" panose="020B0600070205080204" pitchFamily="34" charset="-128"/>
              </a:rPr>
              <a:t>Tuesday 6</a:t>
            </a:r>
            <a:r>
              <a:rPr lang="en-GB" sz="6000" u="sng" baseline="30000" dirty="0">
                <a:solidFill>
                  <a:srgbClr val="000000"/>
                </a:solidFill>
                <a:latin typeface="Letterjoin-Air Plus 40" panose="02000805000000020003" pitchFamily="50" charset="0"/>
                <a:ea typeface="MS PGothic" panose="020B0600070205080204" pitchFamily="34" charset="-128"/>
              </a:rPr>
              <a:t>th</a:t>
            </a:r>
            <a:r>
              <a:rPr lang="en-GB" sz="6000" u="sng" dirty="0">
                <a:solidFill>
                  <a:srgbClr val="000000"/>
                </a:solidFill>
                <a:latin typeface="Letterjoin-Air Plus 40" panose="02000805000000020003" pitchFamily="50" charset="0"/>
                <a:ea typeface="MS PGothic" panose="020B0600070205080204" pitchFamily="34" charset="-128"/>
              </a:rPr>
              <a:t> January 2026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5BF5F08-3296-4BD2-968D-70969D9AD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394" y="130628"/>
            <a:ext cx="10469033" cy="5478863"/>
          </a:xfrm>
        </p:spPr>
        <p:txBody>
          <a:bodyPr/>
          <a:lstStyle/>
          <a:p>
            <a:r>
              <a:rPr lang="en-GB" b="1" i="0" u="sng" dirty="0">
                <a:solidFill>
                  <a:schemeClr val="tx1"/>
                </a:solidFill>
              </a:rPr>
              <a:t>Phonics</a:t>
            </a:r>
            <a:br>
              <a:rPr lang="en-GB" u="sng" dirty="0">
                <a:solidFill>
                  <a:schemeClr val="tx1"/>
                </a:solidFill>
              </a:rPr>
            </a:br>
            <a:r>
              <a:rPr lang="en-GB" i="0" dirty="0">
                <a:solidFill>
                  <a:schemeClr val="tx1"/>
                </a:solidFill>
              </a:rPr>
              <a:t>What can you see in the picture? Write labels that could be added. </a:t>
            </a:r>
            <a:br>
              <a:rPr lang="en-GB" u="sng" dirty="0">
                <a:solidFill>
                  <a:schemeClr val="tx1"/>
                </a:solidFill>
              </a:rPr>
            </a:br>
            <a:br>
              <a:rPr lang="en-GB" i="0" dirty="0">
                <a:solidFill>
                  <a:schemeClr val="tx1"/>
                </a:solidFill>
              </a:rPr>
            </a:br>
            <a:r>
              <a:rPr lang="en-GB" i="0" dirty="0">
                <a:solidFill>
                  <a:schemeClr val="tx1"/>
                </a:solidFill>
              </a:rPr>
              <a:t> </a:t>
            </a:r>
            <a:r>
              <a:rPr lang="en-GB" u="sng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9E6AEE-9806-4AED-88AE-6F8395B06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865" y="1937328"/>
            <a:ext cx="8725656" cy="467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98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5BF5F08-3296-4BD2-968D-70969D9AD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394" y="130628"/>
            <a:ext cx="10469033" cy="5478863"/>
          </a:xfrm>
        </p:spPr>
        <p:txBody>
          <a:bodyPr/>
          <a:lstStyle/>
          <a:p>
            <a:r>
              <a:rPr lang="en-GB" b="1" i="0" u="sng" dirty="0">
                <a:solidFill>
                  <a:schemeClr val="tx1"/>
                </a:solidFill>
              </a:rPr>
              <a:t>Reading</a:t>
            </a:r>
            <a:br>
              <a:rPr lang="en-GB" b="1" i="0" u="sng" dirty="0">
                <a:solidFill>
                  <a:schemeClr val="tx1"/>
                </a:solidFill>
              </a:rPr>
            </a:br>
            <a:br>
              <a:rPr lang="en-GB" u="sng" dirty="0">
                <a:solidFill>
                  <a:schemeClr val="tx1"/>
                </a:solidFill>
              </a:rPr>
            </a:br>
            <a:r>
              <a:rPr lang="en-GB" i="0" dirty="0">
                <a:solidFill>
                  <a:schemeClr val="tx1"/>
                </a:solidFill>
              </a:rPr>
              <a:t>Read / share a book with an adult. </a:t>
            </a:r>
            <a:br>
              <a:rPr lang="en-GB" i="0" dirty="0">
                <a:solidFill>
                  <a:schemeClr val="tx1"/>
                </a:solidFill>
              </a:rPr>
            </a:br>
            <a:br>
              <a:rPr lang="en-GB" i="0" dirty="0">
                <a:solidFill>
                  <a:schemeClr val="tx1"/>
                </a:solidFill>
              </a:rPr>
            </a:br>
            <a:r>
              <a:rPr lang="en-GB" i="0" dirty="0">
                <a:solidFill>
                  <a:schemeClr val="tx1"/>
                </a:solidFill>
              </a:rPr>
              <a:t>What was your favourite part? </a:t>
            </a:r>
            <a:br>
              <a:rPr lang="en-GB" i="0" dirty="0">
                <a:solidFill>
                  <a:schemeClr val="tx1"/>
                </a:solidFill>
              </a:rPr>
            </a:br>
            <a:br>
              <a:rPr lang="en-GB" i="0" dirty="0">
                <a:solidFill>
                  <a:schemeClr val="tx1"/>
                </a:solidFill>
              </a:rPr>
            </a:br>
            <a:r>
              <a:rPr lang="en-GB" i="0" dirty="0">
                <a:solidFill>
                  <a:schemeClr val="tx1"/>
                </a:solidFill>
              </a:rPr>
              <a:t>Record your answer in your reading diary. </a:t>
            </a:r>
            <a:br>
              <a:rPr lang="en-GB" u="sng" dirty="0">
                <a:solidFill>
                  <a:schemeClr val="tx1"/>
                </a:solidFill>
              </a:rPr>
            </a:br>
            <a:br>
              <a:rPr lang="en-GB" i="0" dirty="0">
                <a:solidFill>
                  <a:schemeClr val="tx1"/>
                </a:solidFill>
              </a:rPr>
            </a:br>
            <a:r>
              <a:rPr lang="en-GB" i="0" dirty="0">
                <a:solidFill>
                  <a:schemeClr val="tx1"/>
                </a:solidFill>
              </a:rPr>
              <a:t> </a:t>
            </a:r>
            <a:r>
              <a:rPr lang="en-GB" u="sng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7148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C5E03-5392-4BCA-A757-15584B6B8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469033" cy="1524000"/>
          </a:xfrm>
        </p:spPr>
        <p:txBody>
          <a:bodyPr/>
          <a:lstStyle/>
          <a:p>
            <a:r>
              <a:rPr lang="en-GB" u="sng" dirty="0">
                <a:solidFill>
                  <a:schemeClr val="tx1"/>
                </a:solidFill>
              </a:rPr>
              <a:t>Maths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134CE1-4D01-4098-80FF-8939E03919B9}"/>
              </a:ext>
            </a:extLst>
          </p:cNvPr>
          <p:cNvSpPr txBox="1"/>
          <p:nvPr/>
        </p:nvSpPr>
        <p:spPr>
          <a:xfrm>
            <a:off x="145074" y="1004473"/>
            <a:ext cx="1180367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Letterjoin-Air Plus 40" panose="02000805000000020003" pitchFamily="50" charset="0"/>
              </a:rPr>
              <a:t>What are the missing numbers?</a:t>
            </a:r>
          </a:p>
          <a:p>
            <a:endParaRPr lang="en-GB" sz="2400" dirty="0">
              <a:latin typeface="Letterjoin-Air Plus 40" panose="02000805000000020003" pitchFamily="50" charset="0"/>
            </a:endParaRPr>
          </a:p>
          <a:p>
            <a:endParaRPr lang="en-GB" sz="2400" dirty="0">
              <a:latin typeface="Letterjoin-Air Plus 40" panose="02000805000000020003" pitchFamily="50" charset="0"/>
            </a:endParaRPr>
          </a:p>
          <a:p>
            <a:endParaRPr lang="en-GB" sz="2400" dirty="0">
              <a:latin typeface="Letterjoin-Air Plus 40" panose="02000805000000020003" pitchFamily="50" charset="0"/>
            </a:endParaRPr>
          </a:p>
          <a:p>
            <a:endParaRPr lang="en-GB" sz="2400" dirty="0">
              <a:latin typeface="Letterjoin-Air Plus 40" panose="02000805000000020003" pitchFamily="50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D89178-4719-44B5-A777-BFB559FFF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569" y="1578973"/>
            <a:ext cx="8713177" cy="516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15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AECCA-0A3E-4555-8944-151864E70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685264-C550-4842-93D9-9C02AA2CC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67" y="64580"/>
            <a:ext cx="7414925" cy="11546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6C9345-DCCB-4CDB-BCBA-8B00BF091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201" y="1326569"/>
            <a:ext cx="6434229" cy="553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9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C5E03-5392-4BCA-A757-15584B6B8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70" y="334108"/>
            <a:ext cx="8343899" cy="1031966"/>
          </a:xfrm>
        </p:spPr>
        <p:txBody>
          <a:bodyPr/>
          <a:lstStyle/>
          <a:p>
            <a:r>
              <a:rPr lang="en-GB" i="0" dirty="0">
                <a:solidFill>
                  <a:schemeClr val="tx1"/>
                </a:solidFill>
              </a:rPr>
              <a:t>Can you draw the correct number of each items of my shopping list?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265F63-2D9C-474D-86FC-27DEEB1DCEF7}"/>
              </a:ext>
            </a:extLst>
          </p:cNvPr>
          <p:cNvSpPr/>
          <p:nvPr/>
        </p:nvSpPr>
        <p:spPr bwMode="auto">
          <a:xfrm>
            <a:off x="2822331" y="1863969"/>
            <a:ext cx="3666392" cy="4299439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4000" dirty="0">
                <a:solidFill>
                  <a:schemeClr val="tx1"/>
                </a:solidFill>
                <a:latin typeface="Letter-join Plus 40" panose="02000505000000020003" pitchFamily="50" charset="0"/>
              </a:rPr>
              <a:t>5 sweets</a:t>
            </a:r>
          </a:p>
          <a:p>
            <a:pPr marL="457200" marR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4000" dirty="0">
                <a:solidFill>
                  <a:schemeClr val="tx1"/>
                </a:solidFill>
                <a:latin typeface="Letter-join Plus 40" panose="02000505000000020003" pitchFamily="50" charset="0"/>
              </a:rPr>
              <a:t>17 grapes</a:t>
            </a:r>
          </a:p>
          <a:p>
            <a:pPr marL="457200" marR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etter-join Plus 40" panose="02000505000000020003" pitchFamily="50" charset="0"/>
              </a:rPr>
              <a:t>13 apples</a:t>
            </a:r>
          </a:p>
          <a:p>
            <a:pPr marL="457200" marR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4000" dirty="0">
                <a:solidFill>
                  <a:schemeClr val="tx1"/>
                </a:solidFill>
                <a:latin typeface="Letter-join Plus 40" panose="02000505000000020003" pitchFamily="50" charset="0"/>
              </a:rPr>
              <a:t>20 pencils</a:t>
            </a:r>
          </a:p>
          <a:p>
            <a:pPr marL="457200" marR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etter-join Plus 40" panose="02000505000000020003" pitchFamily="50" charset="0"/>
              </a:rPr>
              <a:t>2 books</a:t>
            </a:r>
          </a:p>
          <a:p>
            <a:pPr marL="457200" marR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4000" dirty="0">
                <a:solidFill>
                  <a:schemeClr val="tx1"/>
                </a:solidFill>
                <a:latin typeface="Letter-join Plus 40" panose="02000505000000020003" pitchFamily="50" charset="0"/>
              </a:rPr>
              <a:t>16 mugs</a:t>
            </a:r>
          </a:p>
          <a:p>
            <a:pPr marL="457200" marR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etter-join Plus 40" panose="02000505000000020003" pitchFamily="50" charset="0"/>
              </a:rPr>
              <a:t>14 biscuits</a:t>
            </a:r>
            <a:endParaRPr kumimoji="0" lang="en-GB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etter-join Plus 40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776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69BE3-9E6A-421D-92B0-3D17177BF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633" y="158262"/>
            <a:ext cx="10126459" cy="6594230"/>
          </a:xfrm>
        </p:spPr>
        <p:txBody>
          <a:bodyPr/>
          <a:lstStyle/>
          <a:p>
            <a:r>
              <a:rPr lang="en-GB" i="0" u="sng" dirty="0">
                <a:solidFill>
                  <a:schemeClr val="tx1"/>
                </a:solidFill>
              </a:rPr>
              <a:t>English</a:t>
            </a:r>
            <a:br>
              <a:rPr lang="en-GB" i="0" u="sng" dirty="0">
                <a:solidFill>
                  <a:schemeClr val="tx1"/>
                </a:solidFill>
              </a:rPr>
            </a:br>
            <a:br>
              <a:rPr lang="en-GB" i="0" u="sng" dirty="0">
                <a:solidFill>
                  <a:schemeClr val="tx1"/>
                </a:solidFill>
              </a:rPr>
            </a:br>
            <a:br>
              <a:rPr lang="en-GB" i="0" u="sng" dirty="0">
                <a:solidFill>
                  <a:schemeClr val="tx1"/>
                </a:solidFill>
              </a:rPr>
            </a:br>
            <a:br>
              <a:rPr lang="en-GB" i="0" u="sng" dirty="0">
                <a:solidFill>
                  <a:schemeClr val="tx1"/>
                </a:solidFill>
              </a:rPr>
            </a:br>
            <a:br>
              <a:rPr lang="en-GB" i="0" u="sng" dirty="0">
                <a:solidFill>
                  <a:schemeClr val="tx1"/>
                </a:solidFill>
              </a:rPr>
            </a:br>
            <a:br>
              <a:rPr lang="en-GB" i="0" u="sng" dirty="0">
                <a:solidFill>
                  <a:schemeClr val="tx1"/>
                </a:solidFill>
              </a:rPr>
            </a:br>
            <a:br>
              <a:rPr lang="en-GB" i="0" u="sng" dirty="0">
                <a:solidFill>
                  <a:schemeClr val="tx1"/>
                </a:solidFill>
              </a:rPr>
            </a:br>
            <a:br>
              <a:rPr lang="en-GB" i="0" u="sng" dirty="0">
                <a:solidFill>
                  <a:schemeClr val="tx1"/>
                </a:solidFill>
              </a:rPr>
            </a:br>
            <a:br>
              <a:rPr lang="en-GB" i="0" u="sng" dirty="0">
                <a:solidFill>
                  <a:schemeClr val="tx1"/>
                </a:solidFill>
              </a:rPr>
            </a:br>
            <a:br>
              <a:rPr lang="en-GB" i="0" u="sng" dirty="0">
                <a:solidFill>
                  <a:schemeClr val="tx1"/>
                </a:solidFill>
              </a:rPr>
            </a:br>
            <a:r>
              <a:rPr lang="en-GB" i="0" u="sng" dirty="0">
                <a:solidFill>
                  <a:schemeClr val="tx1"/>
                </a:solidFill>
              </a:rPr>
              <a:t>Challenge: Write the word in a sentence. </a:t>
            </a:r>
            <a:br>
              <a:rPr lang="en-GB" dirty="0">
                <a:solidFill>
                  <a:schemeClr val="tx1"/>
                </a:solidFill>
              </a:rPr>
            </a:br>
            <a:br>
              <a:rPr lang="en-GB" dirty="0">
                <a:solidFill>
                  <a:schemeClr val="tx1"/>
                </a:solidFill>
              </a:rPr>
            </a:br>
            <a:endParaRPr lang="en-GB" i="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AD4ECB-EA6E-4E47-A5BF-879EC2D7C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007" y="252967"/>
            <a:ext cx="7224386" cy="58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245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2296A-8B29-4C3F-AAAA-7C8523A2E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488" y="283443"/>
            <a:ext cx="11647558" cy="6381126"/>
          </a:xfrm>
        </p:spPr>
        <p:txBody>
          <a:bodyPr/>
          <a:lstStyle/>
          <a:p>
            <a:r>
              <a:rPr lang="en-GB" sz="3600" b="1" i="0" u="sng" dirty="0">
                <a:solidFill>
                  <a:schemeClr val="tx1"/>
                </a:solidFill>
              </a:rPr>
              <a:t>Computing. </a:t>
            </a:r>
            <a:br>
              <a:rPr lang="en-GB" sz="3600" b="1" i="0" u="sng" dirty="0">
                <a:solidFill>
                  <a:schemeClr val="tx1"/>
                </a:solidFill>
              </a:rPr>
            </a:br>
            <a:br>
              <a:rPr lang="en-GB" sz="3600" b="1" i="0" u="sng" dirty="0">
                <a:solidFill>
                  <a:schemeClr val="tx1"/>
                </a:solidFill>
              </a:rPr>
            </a:br>
            <a:r>
              <a:rPr lang="en-GB" sz="3600" i="0" dirty="0">
                <a:solidFill>
                  <a:schemeClr val="tx1"/>
                </a:solidFill>
              </a:rPr>
              <a:t>Use Purple Mash – logins are in your Reading Diaries. </a:t>
            </a:r>
            <a:br>
              <a:rPr lang="en-GB" sz="3600" i="0" dirty="0">
                <a:solidFill>
                  <a:schemeClr val="tx1"/>
                </a:solidFill>
              </a:rPr>
            </a:br>
            <a:br>
              <a:rPr lang="en-GB" sz="3600" i="0" dirty="0">
                <a:solidFill>
                  <a:schemeClr val="tx1"/>
                </a:solidFill>
              </a:rPr>
            </a:br>
            <a:r>
              <a:rPr lang="en-GB" sz="3600" i="0" dirty="0">
                <a:solidFill>
                  <a:schemeClr val="tx1"/>
                </a:solidFill>
              </a:rPr>
              <a:t>Complete the tasks in your To Do folder. </a:t>
            </a:r>
            <a:br>
              <a:rPr lang="en-GB" sz="3600" b="1" i="0" dirty="0">
                <a:solidFill>
                  <a:schemeClr val="tx1"/>
                </a:solidFill>
              </a:rPr>
            </a:br>
            <a:br>
              <a:rPr lang="en-GB" sz="3600" b="1" i="0" dirty="0">
                <a:solidFill>
                  <a:schemeClr val="tx1"/>
                </a:solidFill>
              </a:rPr>
            </a:br>
            <a:endParaRPr lang="en-GB" sz="360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949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2296A-8B29-4C3F-AAAA-7C8523A2E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488" y="283443"/>
            <a:ext cx="11647558" cy="6381126"/>
          </a:xfrm>
        </p:spPr>
        <p:txBody>
          <a:bodyPr/>
          <a:lstStyle/>
          <a:p>
            <a:r>
              <a:rPr lang="en-GB" sz="3600" b="1" i="0" u="sng" dirty="0">
                <a:solidFill>
                  <a:schemeClr val="tx1"/>
                </a:solidFill>
              </a:rPr>
              <a:t>PE </a:t>
            </a:r>
            <a:br>
              <a:rPr lang="en-GB" sz="3600" b="1" i="0" u="sng" dirty="0">
                <a:solidFill>
                  <a:schemeClr val="tx1"/>
                </a:solidFill>
              </a:rPr>
            </a:br>
            <a:br>
              <a:rPr lang="en-GB" sz="3600" b="1" i="0" u="sng" dirty="0">
                <a:solidFill>
                  <a:schemeClr val="tx1"/>
                </a:solidFill>
              </a:rPr>
            </a:br>
            <a:r>
              <a:rPr lang="en-GB" sz="3600" i="0" dirty="0">
                <a:solidFill>
                  <a:schemeClr val="tx1"/>
                </a:solidFill>
              </a:rPr>
              <a:t>Complete some exercise at home. </a:t>
            </a:r>
            <a:br>
              <a:rPr lang="en-GB" sz="3600" i="0" dirty="0">
                <a:solidFill>
                  <a:schemeClr val="tx1"/>
                </a:solidFill>
              </a:rPr>
            </a:br>
            <a:br>
              <a:rPr lang="en-GB" sz="3600" i="0" dirty="0">
                <a:solidFill>
                  <a:schemeClr val="tx1"/>
                </a:solidFill>
              </a:rPr>
            </a:br>
            <a:r>
              <a:rPr lang="en-GB" sz="3600" i="0" dirty="0">
                <a:solidFill>
                  <a:schemeClr val="tx1"/>
                </a:solidFill>
              </a:rPr>
              <a:t>Maybe you would like to do a Just Dance like we enjoy at school? </a:t>
            </a:r>
            <a:br>
              <a:rPr lang="en-GB" sz="3600" i="0" dirty="0">
                <a:solidFill>
                  <a:schemeClr val="tx1"/>
                </a:solidFill>
              </a:rPr>
            </a:br>
            <a:br>
              <a:rPr lang="en-GB" sz="3600" i="0" dirty="0">
                <a:solidFill>
                  <a:schemeClr val="tx1"/>
                </a:solidFill>
              </a:rPr>
            </a:br>
            <a:r>
              <a:rPr lang="en-GB" sz="3600" i="0" dirty="0">
                <a:solidFill>
                  <a:schemeClr val="tx1"/>
                </a:solidFill>
                <a:hlinkClick r:id="rId2"/>
              </a:rPr>
              <a:t>https://www.youtube.com/watch?v=ziLHZeKbMUo</a:t>
            </a:r>
            <a:r>
              <a:rPr lang="en-GB" sz="3600" i="0" dirty="0">
                <a:solidFill>
                  <a:schemeClr val="tx1"/>
                </a:solidFill>
              </a:rPr>
              <a:t> </a:t>
            </a:r>
            <a:br>
              <a:rPr lang="en-GB" sz="3600" b="1" i="0" dirty="0">
                <a:solidFill>
                  <a:schemeClr val="tx1"/>
                </a:solidFill>
              </a:rPr>
            </a:br>
            <a:br>
              <a:rPr lang="en-GB" sz="3600" b="1" i="0" dirty="0">
                <a:solidFill>
                  <a:schemeClr val="tx1"/>
                </a:solidFill>
              </a:rPr>
            </a:br>
            <a:endParaRPr lang="en-GB" sz="3600" i="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174720-1B65-4DA6-A2FD-99BAA4272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8062" y="4800599"/>
            <a:ext cx="3261945" cy="186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729003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lpresentation[1]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FC0128"/>
      </a:folHlink>
    </a:clrScheme>
    <a:fontScheme name="externalpresentation[1]">
      <a:majorFont>
        <a:latin typeface="Arial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xternalpresentation[1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ternalpresentation[1]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ternalpresentation[1]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ternalpresentation[1]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ternalpresentation[1]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ternalpresentation[1]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ternalpresentation[1]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185</Words>
  <Application>Microsoft Office PowerPoint</Application>
  <PresentationFormat>Widescreen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 Black</vt:lpstr>
      <vt:lpstr>Letter-join Plus 40</vt:lpstr>
      <vt:lpstr>Letterjoin-Air Plus 40</vt:lpstr>
      <vt:lpstr>Times New Roman</vt:lpstr>
      <vt:lpstr>Webdings</vt:lpstr>
      <vt:lpstr>Wingdings</vt:lpstr>
      <vt:lpstr>externalpresentation[1]</vt:lpstr>
      <vt:lpstr>PowerPoint Presentation</vt:lpstr>
      <vt:lpstr>Phonics What can you see in the picture? Write labels that could be added.     </vt:lpstr>
      <vt:lpstr>Reading  Read / share a book with an adult.   What was your favourite part?   Record your answer in your reading diary.     </vt:lpstr>
      <vt:lpstr>Maths </vt:lpstr>
      <vt:lpstr>PowerPoint Presentation</vt:lpstr>
      <vt:lpstr>Can you draw the correct number of each items of my shopping list? </vt:lpstr>
      <vt:lpstr>English          Challenge: Write the word in a sentence.   </vt:lpstr>
      <vt:lpstr>Computing.   Use Purple Mash – logins are in your Reading Diaries.   Complete the tasks in your To Do folder.   </vt:lpstr>
      <vt:lpstr>PE   Complete some exercise at home.   Maybe you would like to do a Just Dance like we enjoy at school?   https://www.youtube.com/watch?v=ziLHZeKbMUo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Taylor</dc:creator>
  <cp:lastModifiedBy>Helen Crowther</cp:lastModifiedBy>
  <cp:revision>10</cp:revision>
  <dcterms:created xsi:type="dcterms:W3CDTF">2026-01-05T08:13:05Z</dcterms:created>
  <dcterms:modified xsi:type="dcterms:W3CDTF">2026-01-06T07:18:43Z</dcterms:modified>
</cp:coreProperties>
</file>